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42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0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6" r:id="rId1"/>
    <p:sldMasterId id="2147483792" r:id="rId2"/>
    <p:sldMasterId id="2147483799" r:id="rId3"/>
    <p:sldMasterId id="2147483814" r:id="rId4"/>
  </p:sldMasterIdLst>
  <p:notesMasterIdLst>
    <p:notesMasterId r:id="rId11"/>
  </p:notesMasterIdLst>
  <p:sldIdLst>
    <p:sldId id="3972" r:id="rId5"/>
    <p:sldId id="3991" r:id="rId6"/>
    <p:sldId id="3973" r:id="rId7"/>
    <p:sldId id="3992" r:id="rId8"/>
    <p:sldId id="3975" r:id="rId9"/>
    <p:sldId id="3990" r:id="rId10"/>
  </p:sldIdLst>
  <p:sldSz cx="12192000" cy="6858000"/>
  <p:notesSz cx="6794500" cy="9906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Дарья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255D30"/>
    <a:srgbClr val="FFC000"/>
    <a:srgbClr val="3D3D3D"/>
    <a:srgbClr val="595959"/>
    <a:srgbClr val="000000"/>
    <a:srgbClr val="3B802D"/>
    <a:srgbClr val="6AA744"/>
    <a:srgbClr val="DAE4E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60" autoAdjust="0"/>
    <p:restoredTop sz="63784" autoAdjust="0"/>
  </p:normalViewPr>
  <p:slideViewPr>
    <p:cSldViewPr snapToGrid="0" snapToObjects="1">
      <p:cViewPr varScale="1">
        <p:scale>
          <a:sx n="80" d="100"/>
          <a:sy n="80" d="100"/>
        </p:scale>
        <p:origin x="-552" y="-78"/>
      </p:cViewPr>
      <p:guideLst>
        <p:guide orient="horz" pos="1412"/>
        <p:guide orient="horz" pos="2908"/>
        <p:guide orient="horz" pos="913"/>
        <p:guide orient="horz" pos="3327"/>
        <p:guide orient="horz" pos="1049"/>
        <p:guide orient="horz" pos="1888"/>
        <p:guide orient="horz" pos="2478"/>
        <p:guide orient="horz" pos="2772"/>
        <p:guide pos="4112"/>
        <p:guide pos="7423"/>
        <p:guide pos="234"/>
        <p:guide pos="1527"/>
        <p:guide pos="733"/>
        <p:guide pos="5677"/>
        <p:guide pos="1844"/>
        <p:guide pos="619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636"/>
    </p:cViewPr>
  </p:sorterViewPr>
  <p:notesViewPr>
    <p:cSldViewPr snapToGrid="0" snapToObjects="1">
      <p:cViewPr varScale="1">
        <p:scale>
          <a:sx n="53" d="100"/>
          <a:sy n="53" d="100"/>
        </p:scale>
        <p:origin x="2844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CBD895E-1428-478A-8C32-C4DA6D9BA8E6}" type="datetimeFigureOut">
              <a:rPr lang="ru-RU"/>
              <a:pPr>
                <a:defRPr/>
              </a:pPr>
              <a:t>11.05.2023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36663"/>
            <a:ext cx="5946775" cy="3344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67263"/>
            <a:ext cx="5435600" cy="3900487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4813" cy="496887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100" y="9409113"/>
            <a:ext cx="2944813" cy="496887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6D1FFB5-7798-4A00-8FE2-1731346D5C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1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6CF002-91AD-40AC-B548-CDBF5BC8DBA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0688" y="1239838"/>
            <a:ext cx="5956300" cy="33512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22B10FE-5603-4BAE-9E93-AAC27FB8928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5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5258287-4F36-4EB1-AB98-63A434C26D24}" type="slidenum">
              <a:rPr lang="ru-RU" alt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7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7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313D8FA-C895-444C-B616-13FD176AC4E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9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9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EA7E92-C73C-4A00-82C8-3249B733877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2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2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7082F1C-5709-4539-9353-712F29C455F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cxnSp>
        <p:nvCxnSpPr>
          <p:cNvPr id="4" name="18 Conector recto"/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20 Rectángulo"/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15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7 Rectángulo"/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4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3D80DAAB-B6AB-4582-B484-FD72573967AF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cxnSp>
        <p:nvCxnSpPr>
          <p:cNvPr id="5" name="18 Conector recto"/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20 Rectángulo"/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5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7 Rectángulo"/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876508"/>
            <a:ext cx="12192000" cy="247145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10" name="5 Marcador de número de diapositiva"/>
          <p:cNvSpPr>
            <a:spLocks noGrp="1"/>
          </p:cNvSpPr>
          <p:nvPr>
            <p:ph type="sldNum" sz="quarter" idx="14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F9C52BF6-3CBE-441B-B9FE-85C0D54A5F28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</p:bld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5 Rectángulo">
            <a:extLst>
              <a:ext uri="{FF2B5EF4-FFF2-40B4-BE49-F238E27FC236}"/>
            </a:extLst>
          </p:cNvPr>
          <p:cNvSpPr/>
          <p:nvPr userDrawn="1"/>
        </p:nvSpPr>
        <p:spPr bwMode="auto">
          <a:xfrm flipH="1">
            <a:off x="0" y="1814513"/>
            <a:ext cx="6816725" cy="28749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7709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pic>
        <p:nvPicPr>
          <p:cNvPr id="5" name="Picture 1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438775" y="1119188"/>
            <a:ext cx="7596188" cy="427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6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cxnSp>
        <p:nvCxnSpPr>
          <p:cNvPr id="7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1" name="1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2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3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16033" y="1635930"/>
            <a:ext cx="4748091" cy="296425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9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14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428B772C-F7CC-4D3A-AF0C-25F91D2AFF11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2" grpId="0" animBg="1"/>
      <p:bldP spid="13" grpId="0"/>
    </p:bld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6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4084320" cy="3428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4" name="2 Marcador de posición de imagen"/>
          <p:cNvSpPr>
            <a:spLocks noGrp="1"/>
          </p:cNvSpPr>
          <p:nvPr>
            <p:ph type="pic" sz="quarter" idx="11"/>
          </p:nvPr>
        </p:nvSpPr>
        <p:spPr>
          <a:xfrm>
            <a:off x="4084320" y="-5078"/>
            <a:ext cx="4084320" cy="343407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5" name="2 Marcador de posición de imagen"/>
          <p:cNvSpPr>
            <a:spLocks noGrp="1"/>
          </p:cNvSpPr>
          <p:nvPr>
            <p:ph type="pic" sz="quarter" idx="12"/>
          </p:nvPr>
        </p:nvSpPr>
        <p:spPr>
          <a:xfrm>
            <a:off x="8168640" y="-5078"/>
            <a:ext cx="4023360" cy="343407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9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9C43ED72-6590-46EA-A16B-8D16B2DF028F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1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01399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7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DA216EEA-9BE1-48D3-9E52-EAA467B0C9C6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0" y="1899007"/>
            <a:ext cx="12192000" cy="3464599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6298509" y="1580012"/>
            <a:ext cx="5332745" cy="3218153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538245" y="1996388"/>
            <a:ext cx="5332745" cy="3214156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1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10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90A898DA-D78C-4034-AB9B-66D8068BC39E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</p:bld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5090781" y="2004788"/>
            <a:ext cx="1996460" cy="3310789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1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10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63F6AB81-1C23-471C-A1A9-81A0009274CB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</p:bld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4812964" y="2004788"/>
            <a:ext cx="1996460" cy="3310789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01625" y="2351088"/>
            <a:ext cx="6086475" cy="343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1438258" y="2784807"/>
            <a:ext cx="3735514" cy="2346921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4" name="15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pic>
        <p:nvPicPr>
          <p:cNvPr id="6" name="Picture 10" descr="http://app.imcreator.com/images/editor/iphone_for_editor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25588" y="722313"/>
            <a:ext cx="3195637" cy="572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6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00811" y="1561509"/>
            <a:ext cx="2225395" cy="3682498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4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1B894537-908B-4343-9FC8-E05B03B92799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73399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44 Grupo">
            <a:extLst>
              <a:ext uri="{FF2B5EF4-FFF2-40B4-BE49-F238E27FC236}"/>
            </a:extLst>
          </p:cNvPr>
          <p:cNvGrpSpPr>
            <a:grpSpLocks noChangeAspect="1"/>
          </p:cNvGrpSpPr>
          <p:nvPr userDrawn="1"/>
        </p:nvGrpSpPr>
        <p:grpSpPr>
          <a:xfrm>
            <a:off x="1897679" y="1826501"/>
            <a:ext cx="1570435" cy="1559678"/>
            <a:chOff x="3795604" y="3653424"/>
            <a:chExt cx="3141075" cy="3119718"/>
          </a:xfrm>
          <a:solidFill>
            <a:schemeClr val="accent1"/>
          </a:solidFill>
        </p:grpSpPr>
        <p:sp>
          <p:nvSpPr>
            <p:cNvPr id="7" name="Freeform 1299">
              <a:extLst>
                <a:ext uri="{FF2B5EF4-FFF2-40B4-BE49-F238E27FC236}"/>
              </a:extLst>
            </p:cNvPr>
            <p:cNvSpPr>
              <a:spLocks noEditPoints="1"/>
            </p:cNvSpPr>
            <p:nvPr/>
          </p:nvSpPr>
          <p:spPr bwMode="auto">
            <a:xfrm>
              <a:off x="3891906" y="3683136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300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4395953" y="3653424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302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4185933" y="6524180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303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4059921" y="6604094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" name="Oval 1304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6778908" y="4286589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" name="Oval 1305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6677484" y="4155448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" name="Oval 130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5962392" y="6673762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4" name="Oval 1308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6439803" y="3839890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6" name="Freeform 1319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6529958" y="6348984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7" name="Freeform 1301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3795604" y="3971031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cxnSp>
        <p:nvCxnSpPr>
          <p:cNvPr id="18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0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1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2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3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24" name="45 Grupo">
            <a:extLst>
              <a:ext uri="{FF2B5EF4-FFF2-40B4-BE49-F238E27FC236}"/>
            </a:extLst>
          </p:cNvPr>
          <p:cNvGrpSpPr>
            <a:grpSpLocks noChangeAspect="1"/>
          </p:cNvGrpSpPr>
          <p:nvPr userDrawn="1"/>
        </p:nvGrpSpPr>
        <p:grpSpPr>
          <a:xfrm>
            <a:off x="5325272" y="1826501"/>
            <a:ext cx="1570435" cy="1559678"/>
            <a:chOff x="10651237" y="3799721"/>
            <a:chExt cx="3141075" cy="3119718"/>
          </a:xfrm>
          <a:solidFill>
            <a:schemeClr val="accent2"/>
          </a:solidFill>
        </p:grpSpPr>
        <p:sp>
          <p:nvSpPr>
            <p:cNvPr id="25" name="Freeform 1299">
              <a:extLst>
                <a:ext uri="{FF2B5EF4-FFF2-40B4-BE49-F238E27FC236}"/>
              </a:extLst>
            </p:cNvPr>
            <p:cNvSpPr>
              <a:spLocks noEditPoints="1"/>
            </p:cNvSpPr>
            <p:nvPr/>
          </p:nvSpPr>
          <p:spPr bwMode="auto">
            <a:xfrm>
              <a:off x="10747539" y="3829433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300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1251586" y="3799721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302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1041566" y="6670477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303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0915554" y="6750391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9" name="Oval 1304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13634541" y="4432886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0" name="Oval 1305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13533117" y="4301745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1" name="Oval 130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12818025" y="6820059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2" name="Oval 1308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13295436" y="3986187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319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3385591" y="6495281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301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0651237" y="4117328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5" name="46 Grupo">
            <a:extLst>
              <a:ext uri="{FF2B5EF4-FFF2-40B4-BE49-F238E27FC236}"/>
            </a:extLst>
          </p:cNvPr>
          <p:cNvGrpSpPr>
            <a:grpSpLocks noChangeAspect="1"/>
          </p:cNvGrpSpPr>
          <p:nvPr userDrawn="1"/>
        </p:nvGrpSpPr>
        <p:grpSpPr>
          <a:xfrm>
            <a:off x="8933336" y="1826501"/>
            <a:ext cx="1570435" cy="1559678"/>
            <a:chOff x="17867834" y="3782985"/>
            <a:chExt cx="3141075" cy="3119718"/>
          </a:xfrm>
          <a:solidFill>
            <a:schemeClr val="accent4"/>
          </a:solidFill>
        </p:grpSpPr>
        <p:sp>
          <p:nvSpPr>
            <p:cNvPr id="36" name="Freeform 1299">
              <a:extLst>
                <a:ext uri="{FF2B5EF4-FFF2-40B4-BE49-F238E27FC236}"/>
              </a:extLst>
            </p:cNvPr>
            <p:cNvSpPr>
              <a:spLocks noEditPoints="1"/>
            </p:cNvSpPr>
            <p:nvPr/>
          </p:nvSpPr>
          <p:spPr bwMode="auto">
            <a:xfrm>
              <a:off x="17964136" y="3812697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7" name="Freeform 1300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468183" y="3782985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8" name="Freeform 1302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258163" y="6653741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9" name="Freeform 1303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132151" y="6733655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40" name="Oval 1304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851138" y="4416150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41" name="Oval 1305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749714" y="4285009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42" name="Oval 130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034622" y="6803323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43" name="Oval 1308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512033" y="3969451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319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20602188" y="6478545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301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7867834" y="4100592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2036118" y="1887185"/>
            <a:ext cx="1382310" cy="1382240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1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56" name="6 Marcador de posición de imagen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5463271" y="1887185"/>
            <a:ext cx="1382310" cy="1382240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57" name="6 Marcador de posición de imagen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9071335" y="1887185"/>
            <a:ext cx="1382310" cy="1382240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46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D1EBFC49-230F-447B-8C03-735D89FF3BD5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3" grpId="0"/>
    </p:bld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10" name="3 Grupo">
            <a:extLst>
              <a:ext uri="{FF2B5EF4-FFF2-40B4-BE49-F238E27FC236}"/>
            </a:extLst>
          </p:cNvPr>
          <p:cNvGrpSpPr>
            <a:grpSpLocks noChangeAspect="1"/>
          </p:cNvGrpSpPr>
          <p:nvPr userDrawn="1"/>
        </p:nvGrpSpPr>
        <p:grpSpPr>
          <a:xfrm>
            <a:off x="919054" y="1873681"/>
            <a:ext cx="3366771" cy="3343710"/>
            <a:chOff x="17867834" y="3782985"/>
            <a:chExt cx="3141075" cy="3119718"/>
          </a:xfrm>
          <a:solidFill>
            <a:schemeClr val="accent1"/>
          </a:solidFill>
        </p:grpSpPr>
        <p:sp>
          <p:nvSpPr>
            <p:cNvPr id="11" name="Freeform 1299">
              <a:extLst>
                <a:ext uri="{FF2B5EF4-FFF2-40B4-BE49-F238E27FC236}"/>
              </a:extLst>
            </p:cNvPr>
            <p:cNvSpPr>
              <a:spLocks noEditPoints="1"/>
            </p:cNvSpPr>
            <p:nvPr/>
          </p:nvSpPr>
          <p:spPr bwMode="auto">
            <a:xfrm>
              <a:off x="17964136" y="3812697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300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468183" y="3782985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" name="Freeform 1302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258163" y="6653741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4" name="Freeform 1303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132151" y="6733655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6" name="Oval 1304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851138" y="4416150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7" name="Oval 1305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749714" y="4285009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8" name="Oval 130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034622" y="6803323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9" name="Oval 1308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512033" y="3969451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319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20602188" y="6478545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301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7867834" y="4100592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1202363" y="1992945"/>
            <a:ext cx="2962607" cy="2962457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22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FD9D960C-B8FC-4650-9057-47307A438374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</p:bld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grpSp>
        <p:nvGrpSpPr>
          <p:cNvPr id="7" name="3 Grupo">
            <a:extLst>
              <a:ext uri="{FF2B5EF4-FFF2-40B4-BE49-F238E27FC236}"/>
            </a:extLst>
          </p:cNvPr>
          <p:cNvGrpSpPr>
            <a:grpSpLocks noChangeAspect="1"/>
          </p:cNvGrpSpPr>
          <p:nvPr userDrawn="1"/>
        </p:nvGrpSpPr>
        <p:grpSpPr>
          <a:xfrm>
            <a:off x="1073571" y="1554449"/>
            <a:ext cx="2195009" cy="2179974"/>
            <a:chOff x="17867834" y="3782985"/>
            <a:chExt cx="3141075" cy="3119718"/>
          </a:xfrm>
          <a:solidFill>
            <a:schemeClr val="accent1"/>
          </a:solidFill>
        </p:grpSpPr>
        <p:sp>
          <p:nvSpPr>
            <p:cNvPr id="8" name="Freeform 1299">
              <a:extLst>
                <a:ext uri="{FF2B5EF4-FFF2-40B4-BE49-F238E27FC236}"/>
              </a:extLst>
            </p:cNvPr>
            <p:cNvSpPr>
              <a:spLocks noEditPoints="1"/>
            </p:cNvSpPr>
            <p:nvPr/>
          </p:nvSpPr>
          <p:spPr bwMode="auto">
            <a:xfrm>
              <a:off x="17964136" y="3812697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300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468183" y="3782985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302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258163" y="6653741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303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132151" y="6733655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" name="Oval 1304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851138" y="4416150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" name="Oval 1305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749714" y="4285009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4" name="Oval 130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034622" y="6803323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6" name="Oval 1308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512033" y="3969451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7" name="Freeform 1319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20602188" y="6478545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301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7867834" y="4100592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1258278" y="1629009"/>
            <a:ext cx="1931274" cy="1931176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1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1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2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3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4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-1" y="2027814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1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29" name="6 Marcador de posición de imagen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4063973" y="2027814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31" name="6 Marcador de posición de imagen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8127946" y="2027814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33" name="6 Marcador de posición de imagen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2031986" y="4059778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34" name="6 Marcador de posición de imagen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6095959" y="4059778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35" name="6 Marcador de posición de imagen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10159932" y="4059778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16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C03AFDC5-89BB-4FDA-9A85-6A3A8E4D8A3A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/>
    </p:bld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77871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5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6996043" y="1"/>
            <a:ext cx="5195958" cy="6858000"/>
          </a:xfrm>
          <a:custGeom>
            <a:avLst/>
            <a:gdLst>
              <a:gd name="connsiteX0" fmla="*/ 3506431 w 10392593"/>
              <a:gd name="connsiteY0" fmla="*/ 0 h 13717587"/>
              <a:gd name="connsiteX1" fmla="*/ 10392593 w 10392593"/>
              <a:gd name="connsiteY1" fmla="*/ 0 h 13717587"/>
              <a:gd name="connsiteX2" fmla="*/ 10392593 w 10392593"/>
              <a:gd name="connsiteY2" fmla="*/ 13717587 h 13717587"/>
              <a:gd name="connsiteX3" fmla="*/ 3506433 w 10392593"/>
              <a:gd name="connsiteY3" fmla="*/ 13717587 h 13717587"/>
              <a:gd name="connsiteX4" fmla="*/ 3400245 w 10392593"/>
              <a:gd name="connsiteY4" fmla="*/ 13642076 h 13717587"/>
              <a:gd name="connsiteX5" fmla="*/ 0 w 10392593"/>
              <a:gd name="connsiteY5" fmla="*/ 6858794 h 13717587"/>
              <a:gd name="connsiteX6" fmla="*/ 3400245 w 10392593"/>
              <a:gd name="connsiteY6" fmla="*/ 75511 h 13717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92593" h="13717587">
                <a:moveTo>
                  <a:pt x="3506431" y="0"/>
                </a:moveTo>
                <a:lnTo>
                  <a:pt x="10392593" y="0"/>
                </a:lnTo>
                <a:lnTo>
                  <a:pt x="10392593" y="13717587"/>
                </a:lnTo>
                <a:lnTo>
                  <a:pt x="3506433" y="13717587"/>
                </a:lnTo>
                <a:lnTo>
                  <a:pt x="3400245" y="13642076"/>
                </a:lnTo>
                <a:cubicBezTo>
                  <a:pt x="1336087" y="12098385"/>
                  <a:pt x="0" y="9634619"/>
                  <a:pt x="0" y="6858794"/>
                </a:cubicBezTo>
                <a:cubicBezTo>
                  <a:pt x="0" y="4082968"/>
                  <a:pt x="1336089" y="1619202"/>
                  <a:pt x="3400245" y="75511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239477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10" name="3 Grupo">
            <a:extLst>
              <a:ext uri="{FF2B5EF4-FFF2-40B4-BE49-F238E27FC236}"/>
            </a:extLst>
          </p:cNvPr>
          <p:cNvGrpSpPr>
            <a:grpSpLocks noChangeAspect="1"/>
          </p:cNvGrpSpPr>
          <p:nvPr userDrawn="1"/>
        </p:nvGrpSpPr>
        <p:grpSpPr>
          <a:xfrm>
            <a:off x="1073571" y="2452344"/>
            <a:ext cx="2195009" cy="2179974"/>
            <a:chOff x="17867834" y="3782985"/>
            <a:chExt cx="3141075" cy="3119718"/>
          </a:xfrm>
          <a:solidFill>
            <a:schemeClr val="accent1"/>
          </a:solidFill>
        </p:grpSpPr>
        <p:sp>
          <p:nvSpPr>
            <p:cNvPr id="11" name="Freeform 1299">
              <a:extLst>
                <a:ext uri="{FF2B5EF4-FFF2-40B4-BE49-F238E27FC236}"/>
              </a:extLst>
            </p:cNvPr>
            <p:cNvSpPr>
              <a:spLocks noEditPoints="1"/>
            </p:cNvSpPr>
            <p:nvPr/>
          </p:nvSpPr>
          <p:spPr bwMode="auto">
            <a:xfrm>
              <a:off x="17964136" y="3812697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300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468183" y="3782985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" name="Freeform 1302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258163" y="6653741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4" name="Freeform 1303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132151" y="6733655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6" name="Oval 1304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851138" y="4416150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7" name="Oval 1305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749714" y="4285009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8" name="Oval 130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034622" y="6803323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9" name="Oval 1308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512033" y="3969451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319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20602188" y="6478545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301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7867834" y="4100592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1258278" y="2526904"/>
            <a:ext cx="1931274" cy="1931176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1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22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F6282EDD-CA12-46CF-8D0B-61850C1B1D37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</p:bld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1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4" name="12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2924986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7A1C18ED-92EF-4FE5-B2D5-1BB6FE1ED44F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4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88265" y="1705200"/>
            <a:ext cx="2863412" cy="172494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5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5691" y="1701100"/>
            <a:ext cx="2863412" cy="172750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63117" y="1701100"/>
            <a:ext cx="2863614" cy="172750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6214129" y="0"/>
            <a:ext cx="5977871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033963" y="1179513"/>
            <a:ext cx="7596187" cy="427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11014" y="1696508"/>
            <a:ext cx="4748091" cy="296425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745938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23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374650"/>
            <a:ext cx="206375" cy="496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2779C"/>
              </a:solidFill>
              <a:latin typeface="+mn-lt"/>
              <a:cs typeface="+mn-cs"/>
            </a:endParaRPr>
          </a:p>
        </p:txBody>
      </p:sp>
      <p:sp>
        <p:nvSpPr>
          <p:cNvPr id="34" name="Marcador de posición de imagen 33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271623" y="2285467"/>
            <a:ext cx="1600079" cy="1600079"/>
          </a:xfrm>
          <a:custGeom>
            <a:avLst/>
            <a:gdLst>
              <a:gd name="connsiteX0" fmla="*/ 1265793 w 2531586"/>
              <a:gd name="connsiteY0" fmla="*/ 0 h 2531714"/>
              <a:gd name="connsiteX1" fmla="*/ 2531586 w 2531586"/>
              <a:gd name="connsiteY1" fmla="*/ 1265857 h 2531714"/>
              <a:gd name="connsiteX2" fmla="*/ 1265793 w 2531586"/>
              <a:gd name="connsiteY2" fmla="*/ 2531714 h 2531714"/>
              <a:gd name="connsiteX3" fmla="*/ 0 w 2531586"/>
              <a:gd name="connsiteY3" fmla="*/ 1265857 h 2531714"/>
              <a:gd name="connsiteX4" fmla="*/ 1265793 w 2531586"/>
              <a:gd name="connsiteY4" fmla="*/ 0 h 253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86" h="2531714">
                <a:moveTo>
                  <a:pt x="1265793" y="0"/>
                </a:moveTo>
                <a:cubicBezTo>
                  <a:pt x="1964871" y="0"/>
                  <a:pt x="2531586" y="566743"/>
                  <a:pt x="2531586" y="1265857"/>
                </a:cubicBezTo>
                <a:cubicBezTo>
                  <a:pt x="2531586" y="1964971"/>
                  <a:pt x="1964871" y="2531714"/>
                  <a:pt x="1265793" y="2531714"/>
                </a:cubicBezTo>
                <a:cubicBezTo>
                  <a:pt x="566715" y="2531714"/>
                  <a:pt x="0" y="1964971"/>
                  <a:pt x="0" y="1265857"/>
                </a:cubicBezTo>
                <a:cubicBezTo>
                  <a:pt x="0" y="566743"/>
                  <a:pt x="566715" y="0"/>
                  <a:pt x="1265793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solidFill>
              <a:schemeClr val="bg1">
                <a:alpha val="46000"/>
              </a:schemeClr>
            </a:solidFill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35" name="Marcador de posición de imagen 34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3995041" y="2285467"/>
            <a:ext cx="1600079" cy="1600079"/>
          </a:xfrm>
          <a:custGeom>
            <a:avLst/>
            <a:gdLst>
              <a:gd name="connsiteX0" fmla="*/ 1265793 w 2531586"/>
              <a:gd name="connsiteY0" fmla="*/ 0 h 2531714"/>
              <a:gd name="connsiteX1" fmla="*/ 2531586 w 2531586"/>
              <a:gd name="connsiteY1" fmla="*/ 1265857 h 2531714"/>
              <a:gd name="connsiteX2" fmla="*/ 1265793 w 2531586"/>
              <a:gd name="connsiteY2" fmla="*/ 2531714 h 2531714"/>
              <a:gd name="connsiteX3" fmla="*/ 0 w 2531586"/>
              <a:gd name="connsiteY3" fmla="*/ 1265857 h 2531714"/>
              <a:gd name="connsiteX4" fmla="*/ 1265793 w 2531586"/>
              <a:gd name="connsiteY4" fmla="*/ 0 h 253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86" h="2531714">
                <a:moveTo>
                  <a:pt x="1265793" y="0"/>
                </a:moveTo>
                <a:cubicBezTo>
                  <a:pt x="1964871" y="0"/>
                  <a:pt x="2531586" y="566743"/>
                  <a:pt x="2531586" y="1265857"/>
                </a:cubicBezTo>
                <a:cubicBezTo>
                  <a:pt x="2531586" y="1964971"/>
                  <a:pt x="1964871" y="2531714"/>
                  <a:pt x="1265793" y="2531714"/>
                </a:cubicBezTo>
                <a:cubicBezTo>
                  <a:pt x="566715" y="2531714"/>
                  <a:pt x="0" y="1964971"/>
                  <a:pt x="0" y="1265857"/>
                </a:cubicBezTo>
                <a:cubicBezTo>
                  <a:pt x="0" y="566743"/>
                  <a:pt x="566715" y="0"/>
                  <a:pt x="1265793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solidFill>
              <a:schemeClr val="bg1">
                <a:alpha val="46000"/>
              </a:schemeClr>
            </a:solidFill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36" name="Marcador de posición de imagen 35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6680224" y="2285467"/>
            <a:ext cx="1600079" cy="1600079"/>
          </a:xfrm>
          <a:custGeom>
            <a:avLst/>
            <a:gdLst>
              <a:gd name="connsiteX0" fmla="*/ 1265793 w 2531586"/>
              <a:gd name="connsiteY0" fmla="*/ 0 h 2531714"/>
              <a:gd name="connsiteX1" fmla="*/ 2531586 w 2531586"/>
              <a:gd name="connsiteY1" fmla="*/ 1265857 h 2531714"/>
              <a:gd name="connsiteX2" fmla="*/ 1265793 w 2531586"/>
              <a:gd name="connsiteY2" fmla="*/ 2531714 h 2531714"/>
              <a:gd name="connsiteX3" fmla="*/ 0 w 2531586"/>
              <a:gd name="connsiteY3" fmla="*/ 1265857 h 2531714"/>
              <a:gd name="connsiteX4" fmla="*/ 1265793 w 2531586"/>
              <a:gd name="connsiteY4" fmla="*/ 0 h 253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86" h="2531714">
                <a:moveTo>
                  <a:pt x="1265793" y="0"/>
                </a:moveTo>
                <a:cubicBezTo>
                  <a:pt x="1964871" y="0"/>
                  <a:pt x="2531586" y="566743"/>
                  <a:pt x="2531586" y="1265857"/>
                </a:cubicBezTo>
                <a:cubicBezTo>
                  <a:pt x="2531586" y="1964971"/>
                  <a:pt x="1964871" y="2531714"/>
                  <a:pt x="1265793" y="2531714"/>
                </a:cubicBezTo>
                <a:cubicBezTo>
                  <a:pt x="566715" y="2531714"/>
                  <a:pt x="0" y="1964971"/>
                  <a:pt x="0" y="1265857"/>
                </a:cubicBezTo>
                <a:cubicBezTo>
                  <a:pt x="0" y="566743"/>
                  <a:pt x="566715" y="0"/>
                  <a:pt x="1265793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solidFill>
              <a:schemeClr val="bg1">
                <a:alpha val="46000"/>
              </a:schemeClr>
            </a:solidFill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37" name="Marcador de posición de imagen 36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9446099" y="2285467"/>
            <a:ext cx="1600079" cy="1600079"/>
          </a:xfrm>
          <a:custGeom>
            <a:avLst/>
            <a:gdLst>
              <a:gd name="connsiteX0" fmla="*/ 1265793 w 2531586"/>
              <a:gd name="connsiteY0" fmla="*/ 0 h 2531714"/>
              <a:gd name="connsiteX1" fmla="*/ 2531586 w 2531586"/>
              <a:gd name="connsiteY1" fmla="*/ 1265857 h 2531714"/>
              <a:gd name="connsiteX2" fmla="*/ 1265793 w 2531586"/>
              <a:gd name="connsiteY2" fmla="*/ 2531714 h 2531714"/>
              <a:gd name="connsiteX3" fmla="*/ 0 w 2531586"/>
              <a:gd name="connsiteY3" fmla="*/ 1265857 h 2531714"/>
              <a:gd name="connsiteX4" fmla="*/ 1265793 w 2531586"/>
              <a:gd name="connsiteY4" fmla="*/ 0 h 253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86" h="2531714">
                <a:moveTo>
                  <a:pt x="1265793" y="0"/>
                </a:moveTo>
                <a:cubicBezTo>
                  <a:pt x="1964871" y="0"/>
                  <a:pt x="2531586" y="566743"/>
                  <a:pt x="2531586" y="1265857"/>
                </a:cubicBezTo>
                <a:cubicBezTo>
                  <a:pt x="2531586" y="1964971"/>
                  <a:pt x="1964871" y="2531714"/>
                  <a:pt x="1265793" y="2531714"/>
                </a:cubicBezTo>
                <a:cubicBezTo>
                  <a:pt x="566715" y="2531714"/>
                  <a:pt x="0" y="1964971"/>
                  <a:pt x="0" y="1265857"/>
                </a:cubicBezTo>
                <a:cubicBezTo>
                  <a:pt x="0" y="566743"/>
                  <a:pt x="566715" y="0"/>
                  <a:pt x="1265793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solidFill>
              <a:schemeClr val="bg1">
                <a:alpha val="46000"/>
              </a:schemeClr>
            </a:solidFill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0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12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8A27F028-30A1-4412-BDC0-0DE8E757579A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0"/>
            <a:ext cx="12192000" cy="4260850"/>
          </a:xfrm>
          <a:prstGeom prst="rect">
            <a:avLst/>
          </a:prstGeom>
          <a:solidFill>
            <a:srgbClr val="242A30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14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10" descr="http://app.imcreator.com/images/editor/iphone_for_editor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761288" y="195263"/>
            <a:ext cx="3802062" cy="681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8329523" y="1201510"/>
            <a:ext cx="2658162" cy="4390923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154613" y="-128588"/>
            <a:ext cx="8297862" cy="467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65783" y="444502"/>
            <a:ext cx="5168201" cy="323444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3508382" y="0"/>
            <a:ext cx="8683618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5083453" y="0"/>
            <a:ext cx="7108547" cy="3743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193367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4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85151" y="0"/>
            <a:ext cx="3193367" cy="337530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5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51" y="3482691"/>
            <a:ext cx="3193367" cy="337530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1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12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81027" y="2105716"/>
            <a:ext cx="5107735" cy="406827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1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167400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4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3CF1E77E-21FA-46CD-B98B-212A68F013BE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3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374650"/>
            <a:ext cx="206375" cy="496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2779C"/>
              </a:solidFill>
              <a:latin typeface="+mn-lt"/>
              <a:cs typeface="+mn-cs"/>
            </a:endParaRPr>
          </a:p>
        </p:txBody>
      </p:sp>
      <p:sp>
        <p:nvSpPr>
          <p:cNvPr id="20" name="2"/>
          <p:cNvSpPr>
            <a:spLocks noGrp="1"/>
          </p:cNvSpPr>
          <p:nvPr>
            <p:ph type="pic" sz="quarter" idx="11"/>
          </p:nvPr>
        </p:nvSpPr>
        <p:spPr>
          <a:xfrm>
            <a:off x="114293" y="1224010"/>
            <a:ext cx="2759537" cy="273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21" name="3"/>
          <p:cNvSpPr>
            <a:spLocks noGrp="1"/>
          </p:cNvSpPr>
          <p:nvPr>
            <p:ph type="pic" sz="quarter" idx="12"/>
          </p:nvPr>
        </p:nvSpPr>
        <p:spPr>
          <a:xfrm>
            <a:off x="114293" y="4044131"/>
            <a:ext cx="2759537" cy="263996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23" name="4"/>
          <p:cNvSpPr>
            <a:spLocks noGrp="1"/>
          </p:cNvSpPr>
          <p:nvPr>
            <p:ph type="pic" sz="quarter" idx="14"/>
          </p:nvPr>
        </p:nvSpPr>
        <p:spPr>
          <a:xfrm>
            <a:off x="2955886" y="1224010"/>
            <a:ext cx="3024000" cy="273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22" name="5"/>
          <p:cNvSpPr>
            <a:spLocks noGrp="1"/>
          </p:cNvSpPr>
          <p:nvPr>
            <p:ph type="pic" sz="quarter" idx="13"/>
          </p:nvPr>
        </p:nvSpPr>
        <p:spPr>
          <a:xfrm>
            <a:off x="2955886" y="4044131"/>
            <a:ext cx="3024000" cy="263996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28" name="6"/>
          <p:cNvSpPr>
            <a:spLocks noGrp="1"/>
          </p:cNvSpPr>
          <p:nvPr>
            <p:ph type="pic" sz="quarter" idx="16"/>
          </p:nvPr>
        </p:nvSpPr>
        <p:spPr>
          <a:xfrm>
            <a:off x="6061943" y="1224010"/>
            <a:ext cx="3024000" cy="273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27" name="7"/>
          <p:cNvSpPr>
            <a:spLocks noGrp="1"/>
          </p:cNvSpPr>
          <p:nvPr>
            <p:ph type="pic" sz="quarter" idx="15"/>
          </p:nvPr>
        </p:nvSpPr>
        <p:spPr>
          <a:xfrm>
            <a:off x="6061943" y="4044131"/>
            <a:ext cx="3024000" cy="263996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32" name="8"/>
          <p:cNvSpPr>
            <a:spLocks noGrp="1"/>
          </p:cNvSpPr>
          <p:nvPr>
            <p:ph type="pic" sz="quarter" idx="18"/>
          </p:nvPr>
        </p:nvSpPr>
        <p:spPr>
          <a:xfrm>
            <a:off x="9168000" y="1224010"/>
            <a:ext cx="2908914" cy="273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31" name="9"/>
          <p:cNvSpPr>
            <a:spLocks noGrp="1"/>
          </p:cNvSpPr>
          <p:nvPr>
            <p:ph type="pic" sz="quarter" idx="17"/>
          </p:nvPr>
        </p:nvSpPr>
        <p:spPr>
          <a:xfrm>
            <a:off x="9168000" y="4044131"/>
            <a:ext cx="2908914" cy="263996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0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1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4" name="12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3473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1CB97308-CD2E-44FE-8BD0-13D924BE660E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9" name="23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374650"/>
            <a:ext cx="206375" cy="496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2779C"/>
              </a:solidFill>
              <a:latin typeface="+mn-lt"/>
              <a:cs typeface="+mn-cs"/>
            </a:endParaRPr>
          </a:p>
        </p:txBody>
      </p:sp>
      <p:sp>
        <p:nvSpPr>
          <p:cNvPr id="2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20" name="2"/>
          <p:cNvSpPr>
            <a:spLocks noGrp="1"/>
          </p:cNvSpPr>
          <p:nvPr>
            <p:ph type="pic" sz="quarter" idx="11"/>
          </p:nvPr>
        </p:nvSpPr>
        <p:spPr>
          <a:xfrm>
            <a:off x="1443285" y="1786777"/>
            <a:ext cx="2968007" cy="2429719"/>
          </a:xfrm>
          <a:prstGeom prst="roundRect">
            <a:avLst>
              <a:gd name="adj" fmla="val 2360"/>
            </a:avLst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3" name="2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48248" y="1786508"/>
            <a:ext cx="2968007" cy="2429719"/>
          </a:xfrm>
          <a:prstGeom prst="roundRect">
            <a:avLst>
              <a:gd name="adj" fmla="val 2360"/>
            </a:avLst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4" name="2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53210" y="1786508"/>
            <a:ext cx="2968007" cy="2429719"/>
          </a:xfrm>
          <a:prstGeom prst="roundRect">
            <a:avLst>
              <a:gd name="adj" fmla="val 2360"/>
            </a:avLst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0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B0C94D77-05DD-434B-8FB5-89E36CB1E5E8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23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374650"/>
            <a:ext cx="206375" cy="496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2779C"/>
              </a:solidFill>
              <a:latin typeface="+mn-lt"/>
              <a:cs typeface="+mn-cs"/>
            </a:endParaRPr>
          </a:p>
        </p:txBody>
      </p:sp>
      <p:sp>
        <p:nvSpPr>
          <p:cNvPr id="2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20" name="2"/>
          <p:cNvSpPr>
            <a:spLocks noGrp="1"/>
          </p:cNvSpPr>
          <p:nvPr>
            <p:ph type="pic" sz="quarter" idx="11"/>
          </p:nvPr>
        </p:nvSpPr>
        <p:spPr>
          <a:xfrm>
            <a:off x="454512" y="1786778"/>
            <a:ext cx="2654788" cy="173222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1" name="2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332665" y="1786778"/>
            <a:ext cx="2654788" cy="173222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2" name="2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10818" y="1786778"/>
            <a:ext cx="2654788" cy="173222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9" name="2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88972" y="1786778"/>
            <a:ext cx="2654788" cy="173222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3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743487EA-F585-4FFC-8862-82439E08E050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cxnSp>
        <p:nvCxnSpPr>
          <p:cNvPr id="11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3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34" name="Marcador de posición de imagen 33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32436" y="1726886"/>
            <a:ext cx="2003034" cy="200303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35" name="Marcador de posición de imagen 34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3711025" y="1726886"/>
            <a:ext cx="2003034" cy="200303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36" name="Marcador de posición de imagen 35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6489615" y="1726886"/>
            <a:ext cx="2003034" cy="200303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37" name="Marcador de posición de imagen 36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9268204" y="1726886"/>
            <a:ext cx="2003034" cy="200303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0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14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5E987990-F31E-419F-A686-DDB937A75495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3" grpId="0" animBg="1"/>
    </p:bld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4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4" name="Marcador de posición de imagen 33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35735" y="346514"/>
            <a:ext cx="3774859" cy="3014986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8D976994-F926-422E-A30D-B343B4ACE96D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08383" y="0"/>
            <a:ext cx="8683618" cy="6858000"/>
          </a:xfrm>
          <a:custGeom>
            <a:avLst/>
            <a:gdLst>
              <a:gd name="connsiteX0" fmla="*/ 9920777 w 17368367"/>
              <a:gd name="connsiteY0" fmla="*/ 0 h 13717588"/>
              <a:gd name="connsiteX1" fmla="*/ 17368367 w 17368367"/>
              <a:gd name="connsiteY1" fmla="*/ 0 h 13717588"/>
              <a:gd name="connsiteX2" fmla="*/ 17368367 w 17368367"/>
              <a:gd name="connsiteY2" fmla="*/ 13717588 h 13717588"/>
              <a:gd name="connsiteX3" fmla="*/ 13468841 w 17368367"/>
              <a:gd name="connsiteY3" fmla="*/ 13717588 h 13717588"/>
              <a:gd name="connsiteX4" fmla="*/ 0 w 17368367"/>
              <a:gd name="connsiteY4" fmla="*/ 7539099 h 13717588"/>
              <a:gd name="connsiteX5" fmla="*/ 0 w 17368367"/>
              <a:gd name="connsiteY5" fmla="*/ 7472075 h 13717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68367" h="13717588">
                <a:moveTo>
                  <a:pt x="9920777" y="0"/>
                </a:moveTo>
                <a:lnTo>
                  <a:pt x="17368367" y="0"/>
                </a:lnTo>
                <a:lnTo>
                  <a:pt x="17368367" y="13717588"/>
                </a:lnTo>
                <a:lnTo>
                  <a:pt x="13468841" y="13717588"/>
                </a:lnTo>
                <a:lnTo>
                  <a:pt x="0" y="7539099"/>
                </a:lnTo>
                <a:lnTo>
                  <a:pt x="0" y="7472075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66999" y="3467428"/>
            <a:ext cx="5725001" cy="398694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67428"/>
            <a:ext cx="5725001" cy="398694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7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54238" y="2871051"/>
            <a:ext cx="6283525" cy="398694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01399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4 Grupo"/>
          <p:cNvGrpSpPr>
            <a:grpSpLocks noChangeAspect="1"/>
          </p:cNvGrpSpPr>
          <p:nvPr userDrawn="1"/>
        </p:nvGrpSpPr>
        <p:grpSpPr bwMode="auto">
          <a:xfrm>
            <a:off x="-2887663" y="466725"/>
            <a:ext cx="10853738" cy="5989638"/>
            <a:chOff x="-5854210" y="2216455"/>
            <a:chExt cx="20117235" cy="11350954"/>
          </a:xfrm>
        </p:grpSpPr>
        <p:sp>
          <p:nvSpPr>
            <p:cNvPr id="4" name="Rectángulo redondeado 34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-3927982" y="2216455"/>
              <a:ext cx="16313946" cy="11105489"/>
            </a:xfrm>
            <a:prstGeom prst="roundRect">
              <a:avLst>
                <a:gd name="adj" fmla="val 5106"/>
              </a:avLst>
            </a:prstGeom>
            <a:solidFill>
              <a:schemeClr val="tx1"/>
            </a:solidFill>
            <a:ln w="38100">
              <a:solidFill>
                <a:schemeClr val="bg1">
                  <a:lumMod val="75000"/>
                </a:schemeClr>
              </a:solidFill>
            </a:ln>
            <a:effectLst>
              <a:innerShdw blurRad="254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Elipse 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129377" y="2442091"/>
              <a:ext cx="135351" cy="1323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Elipse 5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088183" y="2439082"/>
              <a:ext cx="108870" cy="10830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7" name="374 Grupo">
              <a:extLst>
                <a:ext uri="{FF2B5EF4-FFF2-40B4-BE49-F238E27FC236}"/>
              </a:extLst>
            </p:cNvPr>
            <p:cNvGrpSpPr/>
            <p:nvPr/>
          </p:nvGrpSpPr>
          <p:grpSpPr>
            <a:xfrm>
              <a:off x="-5854210" y="12964442"/>
              <a:ext cx="20117235" cy="602967"/>
              <a:chOff x="-5715543" y="3770615"/>
              <a:chExt cx="6625214" cy="199884"/>
            </a:xfrm>
            <a:effectLst>
              <a:reflection blurRad="6350" stA="50000" endA="300" endPos="90000" dist="50800" dir="5400000" sy="-100000" algn="bl" rotWithShape="0"/>
            </a:effectLst>
          </p:grpSpPr>
          <p:sp>
            <p:nvSpPr>
              <p:cNvPr id="10" name="20 Rectángulo redondeado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-5706018" y="3849586"/>
                <a:ext cx="6599368" cy="120913"/>
              </a:xfrm>
              <a:custGeom>
                <a:avLst/>
                <a:gdLst>
                  <a:gd name="connsiteX0" fmla="*/ 0 w 6581775"/>
                  <a:gd name="connsiteY0" fmla="*/ 12303 h 73819"/>
                  <a:gd name="connsiteX1" fmla="*/ 12303 w 6581775"/>
                  <a:gd name="connsiteY1" fmla="*/ 0 h 73819"/>
                  <a:gd name="connsiteX2" fmla="*/ 6569472 w 6581775"/>
                  <a:gd name="connsiteY2" fmla="*/ 0 h 73819"/>
                  <a:gd name="connsiteX3" fmla="*/ 6581775 w 6581775"/>
                  <a:gd name="connsiteY3" fmla="*/ 12303 h 73819"/>
                  <a:gd name="connsiteX4" fmla="*/ 6581775 w 6581775"/>
                  <a:gd name="connsiteY4" fmla="*/ 61516 h 73819"/>
                  <a:gd name="connsiteX5" fmla="*/ 6569472 w 6581775"/>
                  <a:gd name="connsiteY5" fmla="*/ 73819 h 73819"/>
                  <a:gd name="connsiteX6" fmla="*/ 12303 w 6581775"/>
                  <a:gd name="connsiteY6" fmla="*/ 73819 h 73819"/>
                  <a:gd name="connsiteX7" fmla="*/ 0 w 6581775"/>
                  <a:gd name="connsiteY7" fmla="*/ 61516 h 73819"/>
                  <a:gd name="connsiteX8" fmla="*/ 0 w 6581775"/>
                  <a:gd name="connsiteY8" fmla="*/ 12303 h 73819"/>
                  <a:gd name="connsiteX0" fmla="*/ 0 w 6581775"/>
                  <a:gd name="connsiteY0" fmla="*/ 12303 h 76200"/>
                  <a:gd name="connsiteX1" fmla="*/ 12303 w 6581775"/>
                  <a:gd name="connsiteY1" fmla="*/ 0 h 76200"/>
                  <a:gd name="connsiteX2" fmla="*/ 6569472 w 6581775"/>
                  <a:gd name="connsiteY2" fmla="*/ 0 h 76200"/>
                  <a:gd name="connsiteX3" fmla="*/ 6581775 w 6581775"/>
                  <a:gd name="connsiteY3" fmla="*/ 12303 h 76200"/>
                  <a:gd name="connsiteX4" fmla="*/ 6581775 w 6581775"/>
                  <a:gd name="connsiteY4" fmla="*/ 61516 h 76200"/>
                  <a:gd name="connsiteX5" fmla="*/ 6569472 w 6581775"/>
                  <a:gd name="connsiteY5" fmla="*/ 73819 h 76200"/>
                  <a:gd name="connsiteX6" fmla="*/ 202803 w 6581775"/>
                  <a:gd name="connsiteY6" fmla="*/ 76200 h 76200"/>
                  <a:gd name="connsiteX7" fmla="*/ 0 w 6581775"/>
                  <a:gd name="connsiteY7" fmla="*/ 61516 h 76200"/>
                  <a:gd name="connsiteX8" fmla="*/ 0 w 6581775"/>
                  <a:gd name="connsiteY8" fmla="*/ 12303 h 76200"/>
                  <a:gd name="connsiteX0" fmla="*/ 334156 w 6915931"/>
                  <a:gd name="connsiteY0" fmla="*/ 12303 h 76200"/>
                  <a:gd name="connsiteX1" fmla="*/ 346459 w 6915931"/>
                  <a:gd name="connsiteY1" fmla="*/ 0 h 76200"/>
                  <a:gd name="connsiteX2" fmla="*/ 6903628 w 6915931"/>
                  <a:gd name="connsiteY2" fmla="*/ 0 h 76200"/>
                  <a:gd name="connsiteX3" fmla="*/ 6915931 w 6915931"/>
                  <a:gd name="connsiteY3" fmla="*/ 12303 h 76200"/>
                  <a:gd name="connsiteX4" fmla="*/ 6915931 w 6915931"/>
                  <a:gd name="connsiteY4" fmla="*/ 61516 h 76200"/>
                  <a:gd name="connsiteX5" fmla="*/ 6903628 w 6915931"/>
                  <a:gd name="connsiteY5" fmla="*/ 73819 h 76200"/>
                  <a:gd name="connsiteX6" fmla="*/ 536959 w 6915931"/>
                  <a:gd name="connsiteY6" fmla="*/ 76200 h 76200"/>
                  <a:gd name="connsiteX7" fmla="*/ 334156 w 6915931"/>
                  <a:gd name="connsiteY7" fmla="*/ 12303 h 76200"/>
                  <a:gd name="connsiteX0" fmla="*/ 908279 w 7287251"/>
                  <a:gd name="connsiteY0" fmla="*/ 76200 h 76200"/>
                  <a:gd name="connsiteX1" fmla="*/ 717779 w 7287251"/>
                  <a:gd name="connsiteY1" fmla="*/ 0 h 76200"/>
                  <a:gd name="connsiteX2" fmla="*/ 7274948 w 7287251"/>
                  <a:gd name="connsiteY2" fmla="*/ 0 h 76200"/>
                  <a:gd name="connsiteX3" fmla="*/ 7287251 w 7287251"/>
                  <a:gd name="connsiteY3" fmla="*/ 12303 h 76200"/>
                  <a:gd name="connsiteX4" fmla="*/ 7287251 w 7287251"/>
                  <a:gd name="connsiteY4" fmla="*/ 61516 h 76200"/>
                  <a:gd name="connsiteX5" fmla="*/ 7274948 w 7287251"/>
                  <a:gd name="connsiteY5" fmla="*/ 73819 h 76200"/>
                  <a:gd name="connsiteX6" fmla="*/ 908279 w 7287251"/>
                  <a:gd name="connsiteY6" fmla="*/ 76200 h 76200"/>
                  <a:gd name="connsiteX0" fmla="*/ 556434 w 6935406"/>
                  <a:gd name="connsiteY0" fmla="*/ 76200 h 76200"/>
                  <a:gd name="connsiteX1" fmla="*/ 365934 w 6935406"/>
                  <a:gd name="connsiteY1" fmla="*/ 0 h 76200"/>
                  <a:gd name="connsiteX2" fmla="*/ 6923103 w 6935406"/>
                  <a:gd name="connsiteY2" fmla="*/ 0 h 76200"/>
                  <a:gd name="connsiteX3" fmla="*/ 6935406 w 6935406"/>
                  <a:gd name="connsiteY3" fmla="*/ 12303 h 76200"/>
                  <a:gd name="connsiteX4" fmla="*/ 6935406 w 6935406"/>
                  <a:gd name="connsiteY4" fmla="*/ 61516 h 76200"/>
                  <a:gd name="connsiteX5" fmla="*/ 6923103 w 6935406"/>
                  <a:gd name="connsiteY5" fmla="*/ 73819 h 76200"/>
                  <a:gd name="connsiteX6" fmla="*/ 556434 w 6935406"/>
                  <a:gd name="connsiteY6" fmla="*/ 76200 h 76200"/>
                  <a:gd name="connsiteX0" fmla="*/ 203303 w 6582275"/>
                  <a:gd name="connsiteY0" fmla="*/ 76200 h 76200"/>
                  <a:gd name="connsiteX1" fmla="*/ 12803 w 6582275"/>
                  <a:gd name="connsiteY1" fmla="*/ 0 h 76200"/>
                  <a:gd name="connsiteX2" fmla="*/ 6569972 w 6582275"/>
                  <a:gd name="connsiteY2" fmla="*/ 0 h 76200"/>
                  <a:gd name="connsiteX3" fmla="*/ 6582275 w 6582275"/>
                  <a:gd name="connsiteY3" fmla="*/ 12303 h 76200"/>
                  <a:gd name="connsiteX4" fmla="*/ 6582275 w 6582275"/>
                  <a:gd name="connsiteY4" fmla="*/ 61516 h 76200"/>
                  <a:gd name="connsiteX5" fmla="*/ 6569972 w 6582275"/>
                  <a:gd name="connsiteY5" fmla="*/ 73819 h 76200"/>
                  <a:gd name="connsiteX6" fmla="*/ 203303 w 6582275"/>
                  <a:gd name="connsiteY6" fmla="*/ 76200 h 76200"/>
                  <a:gd name="connsiteX0" fmla="*/ 202643 w 6581615"/>
                  <a:gd name="connsiteY0" fmla="*/ 76200 h 76200"/>
                  <a:gd name="connsiteX1" fmla="*/ 12143 w 6581615"/>
                  <a:gd name="connsiteY1" fmla="*/ 0 h 76200"/>
                  <a:gd name="connsiteX2" fmla="*/ 6569312 w 6581615"/>
                  <a:gd name="connsiteY2" fmla="*/ 0 h 76200"/>
                  <a:gd name="connsiteX3" fmla="*/ 6581615 w 6581615"/>
                  <a:gd name="connsiteY3" fmla="*/ 12303 h 76200"/>
                  <a:gd name="connsiteX4" fmla="*/ 6581615 w 6581615"/>
                  <a:gd name="connsiteY4" fmla="*/ 61516 h 76200"/>
                  <a:gd name="connsiteX5" fmla="*/ 6569312 w 6581615"/>
                  <a:gd name="connsiteY5" fmla="*/ 73819 h 76200"/>
                  <a:gd name="connsiteX6" fmla="*/ 202643 w 6581615"/>
                  <a:gd name="connsiteY6" fmla="*/ 76200 h 76200"/>
                  <a:gd name="connsiteX0" fmla="*/ 202643 w 6581615"/>
                  <a:gd name="connsiteY0" fmla="*/ 76200 h 76200"/>
                  <a:gd name="connsiteX1" fmla="*/ 12143 w 6581615"/>
                  <a:gd name="connsiteY1" fmla="*/ 0 h 76200"/>
                  <a:gd name="connsiteX2" fmla="*/ 6569312 w 6581615"/>
                  <a:gd name="connsiteY2" fmla="*/ 0 h 76200"/>
                  <a:gd name="connsiteX3" fmla="*/ 6581615 w 6581615"/>
                  <a:gd name="connsiteY3" fmla="*/ 12303 h 76200"/>
                  <a:gd name="connsiteX4" fmla="*/ 6569312 w 6581615"/>
                  <a:gd name="connsiteY4" fmla="*/ 73819 h 76200"/>
                  <a:gd name="connsiteX5" fmla="*/ 202643 w 6581615"/>
                  <a:gd name="connsiteY5" fmla="*/ 76200 h 76200"/>
                  <a:gd name="connsiteX0" fmla="*/ 202643 w 7377095"/>
                  <a:gd name="connsiteY0" fmla="*/ 76200 h 76200"/>
                  <a:gd name="connsiteX1" fmla="*/ 12143 w 7377095"/>
                  <a:gd name="connsiteY1" fmla="*/ 0 h 76200"/>
                  <a:gd name="connsiteX2" fmla="*/ 6569312 w 7377095"/>
                  <a:gd name="connsiteY2" fmla="*/ 0 h 76200"/>
                  <a:gd name="connsiteX3" fmla="*/ 6569312 w 7377095"/>
                  <a:gd name="connsiteY3" fmla="*/ 73819 h 76200"/>
                  <a:gd name="connsiteX4" fmla="*/ 202643 w 7377095"/>
                  <a:gd name="connsiteY4" fmla="*/ 76200 h 76200"/>
                  <a:gd name="connsiteX0" fmla="*/ 202643 w 7276041"/>
                  <a:gd name="connsiteY0" fmla="*/ 76200 h 76200"/>
                  <a:gd name="connsiteX1" fmla="*/ 12143 w 7276041"/>
                  <a:gd name="connsiteY1" fmla="*/ 0 h 76200"/>
                  <a:gd name="connsiteX2" fmla="*/ 6569312 w 7276041"/>
                  <a:gd name="connsiteY2" fmla="*/ 0 h 76200"/>
                  <a:gd name="connsiteX3" fmla="*/ 6347855 w 7276041"/>
                  <a:gd name="connsiteY3" fmla="*/ 73819 h 76200"/>
                  <a:gd name="connsiteX4" fmla="*/ 202643 w 7276041"/>
                  <a:gd name="connsiteY4" fmla="*/ 76200 h 76200"/>
                  <a:gd name="connsiteX0" fmla="*/ 202643 w 7034172"/>
                  <a:gd name="connsiteY0" fmla="*/ 76200 h 76200"/>
                  <a:gd name="connsiteX1" fmla="*/ 12143 w 7034172"/>
                  <a:gd name="connsiteY1" fmla="*/ 0 h 76200"/>
                  <a:gd name="connsiteX2" fmla="*/ 6569312 w 7034172"/>
                  <a:gd name="connsiteY2" fmla="*/ 0 h 76200"/>
                  <a:gd name="connsiteX3" fmla="*/ 6347855 w 7034172"/>
                  <a:gd name="connsiteY3" fmla="*/ 73819 h 76200"/>
                  <a:gd name="connsiteX4" fmla="*/ 202643 w 7034172"/>
                  <a:gd name="connsiteY4" fmla="*/ 76200 h 76200"/>
                  <a:gd name="connsiteX0" fmla="*/ 202643 w 6569312"/>
                  <a:gd name="connsiteY0" fmla="*/ 76200 h 76200"/>
                  <a:gd name="connsiteX1" fmla="*/ 12143 w 6569312"/>
                  <a:gd name="connsiteY1" fmla="*/ 0 h 76200"/>
                  <a:gd name="connsiteX2" fmla="*/ 6569312 w 6569312"/>
                  <a:gd name="connsiteY2" fmla="*/ 0 h 76200"/>
                  <a:gd name="connsiteX3" fmla="*/ 6347855 w 6569312"/>
                  <a:gd name="connsiteY3" fmla="*/ 73819 h 76200"/>
                  <a:gd name="connsiteX4" fmla="*/ 202643 w 6569312"/>
                  <a:gd name="connsiteY4" fmla="*/ 76200 h 76200"/>
                  <a:gd name="connsiteX0" fmla="*/ 202643 w 6570965"/>
                  <a:gd name="connsiteY0" fmla="*/ 76200 h 76200"/>
                  <a:gd name="connsiteX1" fmla="*/ 12143 w 6570965"/>
                  <a:gd name="connsiteY1" fmla="*/ 0 h 76200"/>
                  <a:gd name="connsiteX2" fmla="*/ 6569312 w 6570965"/>
                  <a:gd name="connsiteY2" fmla="*/ 0 h 76200"/>
                  <a:gd name="connsiteX3" fmla="*/ 6347855 w 6570965"/>
                  <a:gd name="connsiteY3" fmla="*/ 73819 h 76200"/>
                  <a:gd name="connsiteX4" fmla="*/ 202643 w 6570965"/>
                  <a:gd name="connsiteY4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70965" h="76200">
                    <a:moveTo>
                      <a:pt x="202643" y="76200"/>
                    </a:moveTo>
                    <a:cubicBezTo>
                      <a:pt x="121814" y="61516"/>
                      <a:pt x="-46461" y="17462"/>
                      <a:pt x="12143" y="0"/>
                    </a:cubicBezTo>
                    <a:lnTo>
                      <a:pt x="6569312" y="0"/>
                    </a:lnTo>
                    <a:cubicBezTo>
                      <a:pt x="6583467" y="17065"/>
                      <a:pt x="6506472" y="53975"/>
                      <a:pt x="6347855" y="73819"/>
                    </a:cubicBezTo>
                    <a:lnTo>
                      <a:pt x="202643" y="76200"/>
                    </a:lnTo>
                    <a:close/>
                  </a:path>
                </a:pathLst>
              </a:custGeom>
              <a:gradFill flip="none" rotWithShape="1">
                <a:gsLst>
                  <a:gs pos="95000">
                    <a:srgbClr val="A5A9AD"/>
                  </a:gs>
                  <a:gs pos="50000">
                    <a:srgbClr val="868B90"/>
                  </a:gs>
                  <a:gs pos="8000">
                    <a:srgbClr val="868B90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12700" dist="25400" dir="5400000" algn="t" rotWithShape="0">
                  <a:schemeClr val="tx1">
                    <a:lumMod val="85000"/>
                    <a:lumOff val="15000"/>
                  </a:schemeClr>
                </a:outerShdw>
              </a:effectLst>
              <a:scene3d>
                <a:camera prst="orthographicFront"/>
                <a:lightRig rig="harsh" dir="t"/>
              </a:scene3d>
              <a:sp3d>
                <a:bevelT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0849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MX" sz="2400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" name="Rectángulo redondeado 3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-5715543" y="3770615"/>
                <a:ext cx="6625214" cy="129600"/>
              </a:xfrm>
              <a:prstGeom prst="roundRect">
                <a:avLst>
                  <a:gd name="adj" fmla="val 23977"/>
                </a:avLst>
              </a:prstGeom>
              <a:gradFill flip="none" rotWithShape="1">
                <a:gsLst>
                  <a:gs pos="100000">
                    <a:srgbClr val="868B90"/>
                  </a:gs>
                  <a:gs pos="95000">
                    <a:srgbClr val="868B90"/>
                  </a:gs>
                  <a:gs pos="0">
                    <a:srgbClr val="868B90"/>
                  </a:gs>
                  <a:gs pos="98000">
                    <a:srgbClr val="FFFFFF"/>
                  </a:gs>
                  <a:gs pos="2000">
                    <a:srgbClr val="FBF9FA"/>
                  </a:gs>
                  <a:gs pos="5000">
                    <a:srgbClr val="868B90"/>
                  </a:gs>
                  <a:gs pos="90000">
                    <a:srgbClr val="FAF9FB"/>
                  </a:gs>
                  <a:gs pos="10000">
                    <a:srgbClr val="FBF9FA"/>
                  </a:gs>
                  <a:gs pos="39000">
                    <a:srgbClr val="FBF9FA"/>
                  </a:gs>
                  <a:gs pos="63000">
                    <a:srgbClr val="FBF9FA"/>
                  </a:gs>
                </a:gsLst>
                <a:lin ang="21594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0849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SV" sz="2400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8" name="23 Rectángulo redondeado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823939" y="12968008"/>
              <a:ext cx="2804149" cy="249019"/>
            </a:xfrm>
            <a:custGeom>
              <a:avLst/>
              <a:gdLst/>
              <a:ahLst/>
              <a:cxnLst/>
              <a:rect l="l" t="t" r="r" b="b"/>
              <a:pathLst>
                <a:path w="923491" h="82550">
                  <a:moveTo>
                    <a:pt x="0" y="0"/>
                  </a:moveTo>
                  <a:lnTo>
                    <a:pt x="923491" y="0"/>
                  </a:lnTo>
                  <a:cubicBezTo>
                    <a:pt x="920296" y="46402"/>
                    <a:pt x="881273" y="82550"/>
                    <a:pt x="833807" y="82550"/>
                  </a:cubicBezTo>
                  <a:lnTo>
                    <a:pt x="89683" y="82550"/>
                  </a:lnTo>
                  <a:cubicBezTo>
                    <a:pt x="42218" y="82550"/>
                    <a:pt x="3194" y="46402"/>
                    <a:pt x="0" y="0"/>
                  </a:cubicBezTo>
                  <a:close/>
                </a:path>
              </a:pathLst>
            </a:custGeom>
            <a:solidFill>
              <a:srgbClr val="F7F5F9"/>
            </a:solidFill>
            <a:ln w="3175">
              <a:noFill/>
            </a:ln>
            <a:effectLst>
              <a:innerShdw blurRad="12700" dist="12700" dir="5400000">
                <a:prstClr val="black">
                  <a:alpha val="7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MX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Rectángulo redondeado 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-3923991" y="2216455"/>
              <a:ext cx="6284982" cy="9112653"/>
            </a:xfrm>
            <a:custGeom>
              <a:avLst/>
              <a:gdLst/>
              <a:ahLst/>
              <a:cxnLst/>
              <a:rect l="l" t="t" r="r" b="b"/>
              <a:pathLst>
                <a:path w="2070313" h="3020732">
                  <a:moveTo>
                    <a:pt x="187976" y="0"/>
                  </a:moveTo>
                  <a:lnTo>
                    <a:pt x="2070313" y="0"/>
                  </a:lnTo>
                  <a:lnTo>
                    <a:pt x="1928420" y="207031"/>
                  </a:lnTo>
                  <a:lnTo>
                    <a:pt x="183453" y="207031"/>
                  </a:lnTo>
                  <a:lnTo>
                    <a:pt x="183453" y="2753062"/>
                  </a:lnTo>
                  <a:lnTo>
                    <a:pt x="0" y="3020732"/>
                  </a:lnTo>
                  <a:lnTo>
                    <a:pt x="0" y="187976"/>
                  </a:lnTo>
                  <a:cubicBezTo>
                    <a:pt x="0" y="84160"/>
                    <a:pt x="84160" y="0"/>
                    <a:pt x="187976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86000">
                  <a:schemeClr val="bg1">
                    <a:alpha val="41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" name="Marcador de posición de imagen 33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-1529964" y="819258"/>
            <a:ext cx="8176515" cy="5055615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4 Grupo"/>
          <p:cNvGrpSpPr>
            <a:grpSpLocks noChangeAspect="1"/>
          </p:cNvGrpSpPr>
          <p:nvPr userDrawn="1"/>
        </p:nvGrpSpPr>
        <p:grpSpPr bwMode="auto">
          <a:xfrm>
            <a:off x="450850" y="1743075"/>
            <a:ext cx="5667375" cy="3125788"/>
            <a:chOff x="-5854210" y="2216455"/>
            <a:chExt cx="20117235" cy="11350954"/>
          </a:xfrm>
        </p:grpSpPr>
        <p:sp>
          <p:nvSpPr>
            <p:cNvPr id="4" name="Rectángulo redondeado 34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-3927982" y="2216455"/>
              <a:ext cx="16313946" cy="11105489"/>
            </a:xfrm>
            <a:prstGeom prst="roundRect">
              <a:avLst>
                <a:gd name="adj" fmla="val 5106"/>
              </a:avLst>
            </a:prstGeom>
            <a:solidFill>
              <a:schemeClr val="tx1"/>
            </a:solidFill>
            <a:ln w="38100">
              <a:solidFill>
                <a:schemeClr val="bg1">
                  <a:lumMod val="75000"/>
                </a:schemeClr>
              </a:solidFill>
            </a:ln>
            <a:effectLst>
              <a:innerShdw blurRad="254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Elipse 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131151" y="2441285"/>
              <a:ext cx="135242" cy="13258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Elipse 15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086071" y="2435519"/>
              <a:ext cx="112702" cy="10953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7" name="374 Grupo">
              <a:extLst>
                <a:ext uri="{FF2B5EF4-FFF2-40B4-BE49-F238E27FC236}"/>
              </a:extLst>
            </p:cNvPr>
            <p:cNvGrpSpPr/>
            <p:nvPr/>
          </p:nvGrpSpPr>
          <p:grpSpPr>
            <a:xfrm>
              <a:off x="-5854210" y="12964442"/>
              <a:ext cx="20117235" cy="602967"/>
              <a:chOff x="-5715543" y="3770615"/>
              <a:chExt cx="6625214" cy="199884"/>
            </a:xfrm>
            <a:effectLst>
              <a:reflection blurRad="6350" stA="50000" endA="300" endPos="90000" dist="50800" dir="5400000" sy="-100000" algn="bl" rotWithShape="0"/>
            </a:effectLst>
          </p:grpSpPr>
          <p:sp>
            <p:nvSpPr>
              <p:cNvPr id="10" name="20 Rectángulo redondeado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-5706018" y="3849586"/>
                <a:ext cx="6599368" cy="120913"/>
              </a:xfrm>
              <a:custGeom>
                <a:avLst/>
                <a:gdLst>
                  <a:gd name="connsiteX0" fmla="*/ 0 w 6581775"/>
                  <a:gd name="connsiteY0" fmla="*/ 12303 h 73819"/>
                  <a:gd name="connsiteX1" fmla="*/ 12303 w 6581775"/>
                  <a:gd name="connsiteY1" fmla="*/ 0 h 73819"/>
                  <a:gd name="connsiteX2" fmla="*/ 6569472 w 6581775"/>
                  <a:gd name="connsiteY2" fmla="*/ 0 h 73819"/>
                  <a:gd name="connsiteX3" fmla="*/ 6581775 w 6581775"/>
                  <a:gd name="connsiteY3" fmla="*/ 12303 h 73819"/>
                  <a:gd name="connsiteX4" fmla="*/ 6581775 w 6581775"/>
                  <a:gd name="connsiteY4" fmla="*/ 61516 h 73819"/>
                  <a:gd name="connsiteX5" fmla="*/ 6569472 w 6581775"/>
                  <a:gd name="connsiteY5" fmla="*/ 73819 h 73819"/>
                  <a:gd name="connsiteX6" fmla="*/ 12303 w 6581775"/>
                  <a:gd name="connsiteY6" fmla="*/ 73819 h 73819"/>
                  <a:gd name="connsiteX7" fmla="*/ 0 w 6581775"/>
                  <a:gd name="connsiteY7" fmla="*/ 61516 h 73819"/>
                  <a:gd name="connsiteX8" fmla="*/ 0 w 6581775"/>
                  <a:gd name="connsiteY8" fmla="*/ 12303 h 73819"/>
                  <a:gd name="connsiteX0" fmla="*/ 0 w 6581775"/>
                  <a:gd name="connsiteY0" fmla="*/ 12303 h 76200"/>
                  <a:gd name="connsiteX1" fmla="*/ 12303 w 6581775"/>
                  <a:gd name="connsiteY1" fmla="*/ 0 h 76200"/>
                  <a:gd name="connsiteX2" fmla="*/ 6569472 w 6581775"/>
                  <a:gd name="connsiteY2" fmla="*/ 0 h 76200"/>
                  <a:gd name="connsiteX3" fmla="*/ 6581775 w 6581775"/>
                  <a:gd name="connsiteY3" fmla="*/ 12303 h 76200"/>
                  <a:gd name="connsiteX4" fmla="*/ 6581775 w 6581775"/>
                  <a:gd name="connsiteY4" fmla="*/ 61516 h 76200"/>
                  <a:gd name="connsiteX5" fmla="*/ 6569472 w 6581775"/>
                  <a:gd name="connsiteY5" fmla="*/ 73819 h 76200"/>
                  <a:gd name="connsiteX6" fmla="*/ 202803 w 6581775"/>
                  <a:gd name="connsiteY6" fmla="*/ 76200 h 76200"/>
                  <a:gd name="connsiteX7" fmla="*/ 0 w 6581775"/>
                  <a:gd name="connsiteY7" fmla="*/ 61516 h 76200"/>
                  <a:gd name="connsiteX8" fmla="*/ 0 w 6581775"/>
                  <a:gd name="connsiteY8" fmla="*/ 12303 h 76200"/>
                  <a:gd name="connsiteX0" fmla="*/ 334156 w 6915931"/>
                  <a:gd name="connsiteY0" fmla="*/ 12303 h 76200"/>
                  <a:gd name="connsiteX1" fmla="*/ 346459 w 6915931"/>
                  <a:gd name="connsiteY1" fmla="*/ 0 h 76200"/>
                  <a:gd name="connsiteX2" fmla="*/ 6903628 w 6915931"/>
                  <a:gd name="connsiteY2" fmla="*/ 0 h 76200"/>
                  <a:gd name="connsiteX3" fmla="*/ 6915931 w 6915931"/>
                  <a:gd name="connsiteY3" fmla="*/ 12303 h 76200"/>
                  <a:gd name="connsiteX4" fmla="*/ 6915931 w 6915931"/>
                  <a:gd name="connsiteY4" fmla="*/ 61516 h 76200"/>
                  <a:gd name="connsiteX5" fmla="*/ 6903628 w 6915931"/>
                  <a:gd name="connsiteY5" fmla="*/ 73819 h 76200"/>
                  <a:gd name="connsiteX6" fmla="*/ 536959 w 6915931"/>
                  <a:gd name="connsiteY6" fmla="*/ 76200 h 76200"/>
                  <a:gd name="connsiteX7" fmla="*/ 334156 w 6915931"/>
                  <a:gd name="connsiteY7" fmla="*/ 12303 h 76200"/>
                  <a:gd name="connsiteX0" fmla="*/ 908279 w 7287251"/>
                  <a:gd name="connsiteY0" fmla="*/ 76200 h 76200"/>
                  <a:gd name="connsiteX1" fmla="*/ 717779 w 7287251"/>
                  <a:gd name="connsiteY1" fmla="*/ 0 h 76200"/>
                  <a:gd name="connsiteX2" fmla="*/ 7274948 w 7287251"/>
                  <a:gd name="connsiteY2" fmla="*/ 0 h 76200"/>
                  <a:gd name="connsiteX3" fmla="*/ 7287251 w 7287251"/>
                  <a:gd name="connsiteY3" fmla="*/ 12303 h 76200"/>
                  <a:gd name="connsiteX4" fmla="*/ 7287251 w 7287251"/>
                  <a:gd name="connsiteY4" fmla="*/ 61516 h 76200"/>
                  <a:gd name="connsiteX5" fmla="*/ 7274948 w 7287251"/>
                  <a:gd name="connsiteY5" fmla="*/ 73819 h 76200"/>
                  <a:gd name="connsiteX6" fmla="*/ 908279 w 7287251"/>
                  <a:gd name="connsiteY6" fmla="*/ 76200 h 76200"/>
                  <a:gd name="connsiteX0" fmla="*/ 556434 w 6935406"/>
                  <a:gd name="connsiteY0" fmla="*/ 76200 h 76200"/>
                  <a:gd name="connsiteX1" fmla="*/ 365934 w 6935406"/>
                  <a:gd name="connsiteY1" fmla="*/ 0 h 76200"/>
                  <a:gd name="connsiteX2" fmla="*/ 6923103 w 6935406"/>
                  <a:gd name="connsiteY2" fmla="*/ 0 h 76200"/>
                  <a:gd name="connsiteX3" fmla="*/ 6935406 w 6935406"/>
                  <a:gd name="connsiteY3" fmla="*/ 12303 h 76200"/>
                  <a:gd name="connsiteX4" fmla="*/ 6935406 w 6935406"/>
                  <a:gd name="connsiteY4" fmla="*/ 61516 h 76200"/>
                  <a:gd name="connsiteX5" fmla="*/ 6923103 w 6935406"/>
                  <a:gd name="connsiteY5" fmla="*/ 73819 h 76200"/>
                  <a:gd name="connsiteX6" fmla="*/ 556434 w 6935406"/>
                  <a:gd name="connsiteY6" fmla="*/ 76200 h 76200"/>
                  <a:gd name="connsiteX0" fmla="*/ 203303 w 6582275"/>
                  <a:gd name="connsiteY0" fmla="*/ 76200 h 76200"/>
                  <a:gd name="connsiteX1" fmla="*/ 12803 w 6582275"/>
                  <a:gd name="connsiteY1" fmla="*/ 0 h 76200"/>
                  <a:gd name="connsiteX2" fmla="*/ 6569972 w 6582275"/>
                  <a:gd name="connsiteY2" fmla="*/ 0 h 76200"/>
                  <a:gd name="connsiteX3" fmla="*/ 6582275 w 6582275"/>
                  <a:gd name="connsiteY3" fmla="*/ 12303 h 76200"/>
                  <a:gd name="connsiteX4" fmla="*/ 6582275 w 6582275"/>
                  <a:gd name="connsiteY4" fmla="*/ 61516 h 76200"/>
                  <a:gd name="connsiteX5" fmla="*/ 6569972 w 6582275"/>
                  <a:gd name="connsiteY5" fmla="*/ 73819 h 76200"/>
                  <a:gd name="connsiteX6" fmla="*/ 203303 w 6582275"/>
                  <a:gd name="connsiteY6" fmla="*/ 76200 h 76200"/>
                  <a:gd name="connsiteX0" fmla="*/ 202643 w 6581615"/>
                  <a:gd name="connsiteY0" fmla="*/ 76200 h 76200"/>
                  <a:gd name="connsiteX1" fmla="*/ 12143 w 6581615"/>
                  <a:gd name="connsiteY1" fmla="*/ 0 h 76200"/>
                  <a:gd name="connsiteX2" fmla="*/ 6569312 w 6581615"/>
                  <a:gd name="connsiteY2" fmla="*/ 0 h 76200"/>
                  <a:gd name="connsiteX3" fmla="*/ 6581615 w 6581615"/>
                  <a:gd name="connsiteY3" fmla="*/ 12303 h 76200"/>
                  <a:gd name="connsiteX4" fmla="*/ 6581615 w 6581615"/>
                  <a:gd name="connsiteY4" fmla="*/ 61516 h 76200"/>
                  <a:gd name="connsiteX5" fmla="*/ 6569312 w 6581615"/>
                  <a:gd name="connsiteY5" fmla="*/ 73819 h 76200"/>
                  <a:gd name="connsiteX6" fmla="*/ 202643 w 6581615"/>
                  <a:gd name="connsiteY6" fmla="*/ 76200 h 76200"/>
                  <a:gd name="connsiteX0" fmla="*/ 202643 w 6581615"/>
                  <a:gd name="connsiteY0" fmla="*/ 76200 h 76200"/>
                  <a:gd name="connsiteX1" fmla="*/ 12143 w 6581615"/>
                  <a:gd name="connsiteY1" fmla="*/ 0 h 76200"/>
                  <a:gd name="connsiteX2" fmla="*/ 6569312 w 6581615"/>
                  <a:gd name="connsiteY2" fmla="*/ 0 h 76200"/>
                  <a:gd name="connsiteX3" fmla="*/ 6581615 w 6581615"/>
                  <a:gd name="connsiteY3" fmla="*/ 12303 h 76200"/>
                  <a:gd name="connsiteX4" fmla="*/ 6569312 w 6581615"/>
                  <a:gd name="connsiteY4" fmla="*/ 73819 h 76200"/>
                  <a:gd name="connsiteX5" fmla="*/ 202643 w 6581615"/>
                  <a:gd name="connsiteY5" fmla="*/ 76200 h 76200"/>
                  <a:gd name="connsiteX0" fmla="*/ 202643 w 7377095"/>
                  <a:gd name="connsiteY0" fmla="*/ 76200 h 76200"/>
                  <a:gd name="connsiteX1" fmla="*/ 12143 w 7377095"/>
                  <a:gd name="connsiteY1" fmla="*/ 0 h 76200"/>
                  <a:gd name="connsiteX2" fmla="*/ 6569312 w 7377095"/>
                  <a:gd name="connsiteY2" fmla="*/ 0 h 76200"/>
                  <a:gd name="connsiteX3" fmla="*/ 6569312 w 7377095"/>
                  <a:gd name="connsiteY3" fmla="*/ 73819 h 76200"/>
                  <a:gd name="connsiteX4" fmla="*/ 202643 w 7377095"/>
                  <a:gd name="connsiteY4" fmla="*/ 76200 h 76200"/>
                  <a:gd name="connsiteX0" fmla="*/ 202643 w 7276041"/>
                  <a:gd name="connsiteY0" fmla="*/ 76200 h 76200"/>
                  <a:gd name="connsiteX1" fmla="*/ 12143 w 7276041"/>
                  <a:gd name="connsiteY1" fmla="*/ 0 h 76200"/>
                  <a:gd name="connsiteX2" fmla="*/ 6569312 w 7276041"/>
                  <a:gd name="connsiteY2" fmla="*/ 0 h 76200"/>
                  <a:gd name="connsiteX3" fmla="*/ 6347855 w 7276041"/>
                  <a:gd name="connsiteY3" fmla="*/ 73819 h 76200"/>
                  <a:gd name="connsiteX4" fmla="*/ 202643 w 7276041"/>
                  <a:gd name="connsiteY4" fmla="*/ 76200 h 76200"/>
                  <a:gd name="connsiteX0" fmla="*/ 202643 w 7034172"/>
                  <a:gd name="connsiteY0" fmla="*/ 76200 h 76200"/>
                  <a:gd name="connsiteX1" fmla="*/ 12143 w 7034172"/>
                  <a:gd name="connsiteY1" fmla="*/ 0 h 76200"/>
                  <a:gd name="connsiteX2" fmla="*/ 6569312 w 7034172"/>
                  <a:gd name="connsiteY2" fmla="*/ 0 h 76200"/>
                  <a:gd name="connsiteX3" fmla="*/ 6347855 w 7034172"/>
                  <a:gd name="connsiteY3" fmla="*/ 73819 h 76200"/>
                  <a:gd name="connsiteX4" fmla="*/ 202643 w 7034172"/>
                  <a:gd name="connsiteY4" fmla="*/ 76200 h 76200"/>
                  <a:gd name="connsiteX0" fmla="*/ 202643 w 6569312"/>
                  <a:gd name="connsiteY0" fmla="*/ 76200 h 76200"/>
                  <a:gd name="connsiteX1" fmla="*/ 12143 w 6569312"/>
                  <a:gd name="connsiteY1" fmla="*/ 0 h 76200"/>
                  <a:gd name="connsiteX2" fmla="*/ 6569312 w 6569312"/>
                  <a:gd name="connsiteY2" fmla="*/ 0 h 76200"/>
                  <a:gd name="connsiteX3" fmla="*/ 6347855 w 6569312"/>
                  <a:gd name="connsiteY3" fmla="*/ 73819 h 76200"/>
                  <a:gd name="connsiteX4" fmla="*/ 202643 w 6569312"/>
                  <a:gd name="connsiteY4" fmla="*/ 76200 h 76200"/>
                  <a:gd name="connsiteX0" fmla="*/ 202643 w 6570965"/>
                  <a:gd name="connsiteY0" fmla="*/ 76200 h 76200"/>
                  <a:gd name="connsiteX1" fmla="*/ 12143 w 6570965"/>
                  <a:gd name="connsiteY1" fmla="*/ 0 h 76200"/>
                  <a:gd name="connsiteX2" fmla="*/ 6569312 w 6570965"/>
                  <a:gd name="connsiteY2" fmla="*/ 0 h 76200"/>
                  <a:gd name="connsiteX3" fmla="*/ 6347855 w 6570965"/>
                  <a:gd name="connsiteY3" fmla="*/ 73819 h 76200"/>
                  <a:gd name="connsiteX4" fmla="*/ 202643 w 6570965"/>
                  <a:gd name="connsiteY4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70965" h="76200">
                    <a:moveTo>
                      <a:pt x="202643" y="76200"/>
                    </a:moveTo>
                    <a:cubicBezTo>
                      <a:pt x="121814" y="61516"/>
                      <a:pt x="-46461" y="17462"/>
                      <a:pt x="12143" y="0"/>
                    </a:cubicBezTo>
                    <a:lnTo>
                      <a:pt x="6569312" y="0"/>
                    </a:lnTo>
                    <a:cubicBezTo>
                      <a:pt x="6583467" y="17065"/>
                      <a:pt x="6506472" y="53975"/>
                      <a:pt x="6347855" y="73819"/>
                    </a:cubicBezTo>
                    <a:lnTo>
                      <a:pt x="202643" y="76200"/>
                    </a:lnTo>
                    <a:close/>
                  </a:path>
                </a:pathLst>
              </a:custGeom>
              <a:gradFill flip="none" rotWithShape="1">
                <a:gsLst>
                  <a:gs pos="95000">
                    <a:srgbClr val="A5A9AD"/>
                  </a:gs>
                  <a:gs pos="50000">
                    <a:srgbClr val="868B90"/>
                  </a:gs>
                  <a:gs pos="8000">
                    <a:srgbClr val="868B90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12700" dist="25400" dir="5400000" algn="t" rotWithShape="0">
                  <a:schemeClr val="tx1">
                    <a:lumMod val="85000"/>
                    <a:lumOff val="15000"/>
                  </a:schemeClr>
                </a:outerShdw>
              </a:effectLst>
              <a:scene3d>
                <a:camera prst="orthographicFront"/>
                <a:lightRig rig="harsh" dir="t"/>
              </a:scene3d>
              <a:sp3d>
                <a:bevelT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0849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MX" sz="2400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" name="Rectángulo redondeado 3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-5715543" y="3770615"/>
                <a:ext cx="6625214" cy="129600"/>
              </a:xfrm>
              <a:prstGeom prst="roundRect">
                <a:avLst>
                  <a:gd name="adj" fmla="val 23977"/>
                </a:avLst>
              </a:prstGeom>
              <a:gradFill flip="none" rotWithShape="1">
                <a:gsLst>
                  <a:gs pos="100000">
                    <a:srgbClr val="868B90"/>
                  </a:gs>
                  <a:gs pos="95000">
                    <a:srgbClr val="868B90"/>
                  </a:gs>
                  <a:gs pos="0">
                    <a:srgbClr val="868B90"/>
                  </a:gs>
                  <a:gs pos="98000">
                    <a:srgbClr val="FFFFFF"/>
                  </a:gs>
                  <a:gs pos="2000">
                    <a:srgbClr val="FBF9FA"/>
                  </a:gs>
                  <a:gs pos="5000">
                    <a:srgbClr val="868B90"/>
                  </a:gs>
                  <a:gs pos="90000">
                    <a:srgbClr val="FAF9FB"/>
                  </a:gs>
                  <a:gs pos="10000">
                    <a:srgbClr val="FBF9FA"/>
                  </a:gs>
                  <a:gs pos="39000">
                    <a:srgbClr val="FBF9FA"/>
                  </a:gs>
                  <a:gs pos="63000">
                    <a:srgbClr val="FBF9FA"/>
                  </a:gs>
                </a:gsLst>
                <a:lin ang="21594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0849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SV" sz="2400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8" name="23 Rectángulo redondeado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823939" y="12968008"/>
              <a:ext cx="2804149" cy="249019"/>
            </a:xfrm>
            <a:custGeom>
              <a:avLst/>
              <a:gdLst/>
              <a:ahLst/>
              <a:cxnLst/>
              <a:rect l="l" t="t" r="r" b="b"/>
              <a:pathLst>
                <a:path w="923491" h="82550">
                  <a:moveTo>
                    <a:pt x="0" y="0"/>
                  </a:moveTo>
                  <a:lnTo>
                    <a:pt x="923491" y="0"/>
                  </a:lnTo>
                  <a:cubicBezTo>
                    <a:pt x="920296" y="46402"/>
                    <a:pt x="881273" y="82550"/>
                    <a:pt x="833807" y="82550"/>
                  </a:cubicBezTo>
                  <a:lnTo>
                    <a:pt x="89683" y="82550"/>
                  </a:lnTo>
                  <a:cubicBezTo>
                    <a:pt x="42218" y="82550"/>
                    <a:pt x="3194" y="46402"/>
                    <a:pt x="0" y="0"/>
                  </a:cubicBezTo>
                  <a:close/>
                </a:path>
              </a:pathLst>
            </a:custGeom>
            <a:solidFill>
              <a:srgbClr val="F7F5F9"/>
            </a:solidFill>
            <a:ln w="3175">
              <a:noFill/>
            </a:ln>
            <a:effectLst>
              <a:innerShdw blurRad="12700" dist="12700" dir="5400000">
                <a:prstClr val="black">
                  <a:alpha val="7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MX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Rectángulo redondeado 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-3927013" y="2216455"/>
              <a:ext cx="6288749" cy="9114200"/>
            </a:xfrm>
            <a:custGeom>
              <a:avLst/>
              <a:gdLst/>
              <a:ahLst/>
              <a:cxnLst/>
              <a:rect l="l" t="t" r="r" b="b"/>
              <a:pathLst>
                <a:path w="2070313" h="3020732">
                  <a:moveTo>
                    <a:pt x="187976" y="0"/>
                  </a:moveTo>
                  <a:lnTo>
                    <a:pt x="2070313" y="0"/>
                  </a:lnTo>
                  <a:lnTo>
                    <a:pt x="1928420" y="207031"/>
                  </a:lnTo>
                  <a:lnTo>
                    <a:pt x="183453" y="207031"/>
                  </a:lnTo>
                  <a:lnTo>
                    <a:pt x="183453" y="2753062"/>
                  </a:lnTo>
                  <a:lnTo>
                    <a:pt x="0" y="3020732"/>
                  </a:lnTo>
                  <a:lnTo>
                    <a:pt x="0" y="187976"/>
                  </a:lnTo>
                  <a:cubicBezTo>
                    <a:pt x="0" y="84160"/>
                    <a:pt x="84160" y="0"/>
                    <a:pt x="187976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86000">
                  <a:schemeClr val="bg1">
                    <a:alpha val="41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5" name="Marcador de posición de imagen 24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136812" y="1911540"/>
            <a:ext cx="4294897" cy="2698831"/>
          </a:xfrm>
          <a:custGeom>
            <a:avLst/>
            <a:gdLst>
              <a:gd name="connsiteX0" fmla="*/ 0 w 8590353"/>
              <a:gd name="connsiteY0" fmla="*/ 0 h 5398286"/>
              <a:gd name="connsiteX1" fmla="*/ 8590353 w 8590353"/>
              <a:gd name="connsiteY1" fmla="*/ 0 h 5398286"/>
              <a:gd name="connsiteX2" fmla="*/ 8590353 w 8590353"/>
              <a:gd name="connsiteY2" fmla="*/ 5398286 h 5398286"/>
              <a:gd name="connsiteX3" fmla="*/ 0 w 8590353"/>
              <a:gd name="connsiteY3" fmla="*/ 5398286 h 53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90353" h="5398286">
                <a:moveTo>
                  <a:pt x="0" y="0"/>
                </a:moveTo>
                <a:lnTo>
                  <a:pt x="8590353" y="0"/>
                </a:lnTo>
                <a:lnTo>
                  <a:pt x="8590353" y="5398286"/>
                </a:lnTo>
                <a:lnTo>
                  <a:pt x="0" y="5398286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11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0"/>
            <a:ext cx="12192000" cy="390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pic>
        <p:nvPicPr>
          <p:cNvPr id="4" name="Picture 6" descr="http://www.pngall.com/wp-content/uploads/2016/04/Monitor-Free-PNG-Image.png">
            <a:extLst>
              <a:ext uri="{FF2B5EF4-FFF2-40B4-BE49-F238E27FC236}"/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477123" y="1736853"/>
            <a:ext cx="5180662" cy="4027957"/>
          </a:xfrm>
          <a:prstGeom prst="rect">
            <a:avLst/>
          </a:prstGeom>
          <a:noFill/>
          <a:effectLst>
            <a:reflection blurRad="304800" stA="32000" endPos="35000" dir="5400000" sy="-100000" algn="bl" rotWithShape="0"/>
          </a:effectLst>
          <a:extLst>
            <a:ext uri="{909E8E84-426E-40DD-AFC4-6F175D3DCCD1}"/>
          </a:extLst>
        </p:spPr>
      </p:pic>
      <p:sp>
        <p:nvSpPr>
          <p:cNvPr id="5" name="6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15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Marcador de posición de imagen 9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6668880" y="1944007"/>
            <a:ext cx="4836172" cy="2361215"/>
          </a:xfrm>
          <a:custGeom>
            <a:avLst/>
            <a:gdLst>
              <a:gd name="connsiteX0" fmla="*/ 0 w 8590353"/>
              <a:gd name="connsiteY0" fmla="*/ 0 h 5398286"/>
              <a:gd name="connsiteX1" fmla="*/ 8590353 w 8590353"/>
              <a:gd name="connsiteY1" fmla="*/ 0 h 5398286"/>
              <a:gd name="connsiteX2" fmla="*/ 8590353 w 8590353"/>
              <a:gd name="connsiteY2" fmla="*/ 5398286 h 5398286"/>
              <a:gd name="connsiteX3" fmla="*/ 0 w 8590353"/>
              <a:gd name="connsiteY3" fmla="*/ 5398286 h 53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90353" h="5398286">
                <a:moveTo>
                  <a:pt x="0" y="0"/>
                </a:moveTo>
                <a:lnTo>
                  <a:pt x="8590353" y="0"/>
                </a:lnTo>
                <a:lnTo>
                  <a:pt x="8590353" y="5398286"/>
                </a:lnTo>
                <a:lnTo>
                  <a:pt x="0" y="5398286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EC82EFA7-4B73-4A23-A4DC-2C58A806DDE9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1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4" name="12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5" name="Marcador de posición de imagen 24"/>
          <p:cNvSpPr>
            <a:spLocks noGrp="1"/>
          </p:cNvSpPr>
          <p:nvPr>
            <p:ph type="pic" sz="quarter" idx="18"/>
          </p:nvPr>
        </p:nvSpPr>
        <p:spPr>
          <a:xfrm>
            <a:off x="2" y="0"/>
            <a:ext cx="5455302" cy="6051412"/>
          </a:xfrm>
          <a:custGeom>
            <a:avLst/>
            <a:gdLst>
              <a:gd name="connsiteX0" fmla="*/ 0 w 10911315"/>
              <a:gd name="connsiteY0" fmla="*/ 7028354 h 12104226"/>
              <a:gd name="connsiteX1" fmla="*/ 4129590 w 10911315"/>
              <a:gd name="connsiteY1" fmla="*/ 10438149 h 12104226"/>
              <a:gd name="connsiteX2" fmla="*/ 4391838 w 10911315"/>
              <a:gd name="connsiteY2" fmla="*/ 11816969 h 12104226"/>
              <a:gd name="connsiteX3" fmla="*/ 2988303 w 10911315"/>
              <a:gd name="connsiteY3" fmla="*/ 11820355 h 12104226"/>
              <a:gd name="connsiteX4" fmla="*/ 0 w 10911315"/>
              <a:gd name="connsiteY4" fmla="*/ 9352919 h 12104226"/>
              <a:gd name="connsiteX5" fmla="*/ 0 w 10911315"/>
              <a:gd name="connsiteY5" fmla="*/ 4504037 h 12104226"/>
              <a:gd name="connsiteX6" fmla="*/ 6651775 w 10911315"/>
              <a:gd name="connsiteY6" fmla="*/ 9996393 h 12104226"/>
              <a:gd name="connsiteX7" fmla="*/ 6875522 w 10911315"/>
              <a:gd name="connsiteY7" fmla="*/ 11172790 h 12104226"/>
              <a:gd name="connsiteX8" fmla="*/ 6875521 w 10911315"/>
              <a:gd name="connsiteY8" fmla="*/ 11172789 h 12104226"/>
              <a:gd name="connsiteX9" fmla="*/ 5678039 w 10911315"/>
              <a:gd name="connsiteY9" fmla="*/ 11175680 h 12104226"/>
              <a:gd name="connsiteX10" fmla="*/ 0 w 10911315"/>
              <a:gd name="connsiteY10" fmla="*/ 6487334 h 12104226"/>
              <a:gd name="connsiteX11" fmla="*/ 0 w 10911315"/>
              <a:gd name="connsiteY11" fmla="*/ 1848858 h 12104226"/>
              <a:gd name="connsiteX12" fmla="*/ 6763417 w 10911315"/>
              <a:gd name="connsiteY12" fmla="*/ 7433397 h 12104226"/>
              <a:gd name="connsiteX13" fmla="*/ 7005395 w 10911315"/>
              <a:gd name="connsiteY13" fmla="*/ 8705648 h 12104226"/>
              <a:gd name="connsiteX14" fmla="*/ 5710339 w 10911315"/>
              <a:gd name="connsiteY14" fmla="*/ 8708774 h 12104226"/>
              <a:gd name="connsiteX15" fmla="*/ 0 w 10911315"/>
              <a:gd name="connsiteY15" fmla="*/ 3993758 h 12104226"/>
              <a:gd name="connsiteX16" fmla="*/ 5333649 w 10911315"/>
              <a:gd name="connsiteY16" fmla="*/ 0 h 12104226"/>
              <a:gd name="connsiteX17" fmla="*/ 8020160 w 10911315"/>
              <a:gd name="connsiteY17" fmla="*/ 0 h 12104226"/>
              <a:gd name="connsiteX18" fmla="*/ 10219609 w 10911315"/>
              <a:gd name="connsiteY18" fmla="*/ 1803768 h 12104226"/>
              <a:gd name="connsiteX19" fmla="*/ 10341705 w 10911315"/>
              <a:gd name="connsiteY19" fmla="*/ 3039039 h 12104226"/>
              <a:gd name="connsiteX20" fmla="*/ 9106434 w 10911315"/>
              <a:gd name="connsiteY20" fmla="*/ 3161135 h 12104226"/>
              <a:gd name="connsiteX21" fmla="*/ 5522312 w 10911315"/>
              <a:gd name="connsiteY21" fmla="*/ 221798 h 12104226"/>
              <a:gd name="connsiteX22" fmla="*/ 5396841 w 10911315"/>
              <a:gd name="connsiteY22" fmla="*/ 95838 h 12104226"/>
              <a:gd name="connsiteX23" fmla="*/ 1878304 w 10911315"/>
              <a:gd name="connsiteY23" fmla="*/ 0 h 12104226"/>
              <a:gd name="connsiteX24" fmla="*/ 4414154 w 10911315"/>
              <a:gd name="connsiteY24" fmla="*/ 0 h 12104226"/>
              <a:gd name="connsiteX25" fmla="*/ 10515820 w 10911315"/>
              <a:gd name="connsiteY25" fmla="*/ 5038134 h 12104226"/>
              <a:gd name="connsiteX26" fmla="*/ 10752036 w 10911315"/>
              <a:gd name="connsiteY26" fmla="*/ 6280101 h 12104226"/>
              <a:gd name="connsiteX27" fmla="*/ 9487809 w 10911315"/>
              <a:gd name="connsiteY27" fmla="*/ 6283152 h 12104226"/>
              <a:gd name="connsiteX28" fmla="*/ 0 w 10911315"/>
              <a:gd name="connsiteY28" fmla="*/ 0 h 12104226"/>
              <a:gd name="connsiteX29" fmla="*/ 986026 w 10911315"/>
              <a:gd name="connsiteY29" fmla="*/ 0 h 12104226"/>
              <a:gd name="connsiteX30" fmla="*/ 9456236 w 10911315"/>
              <a:gd name="connsiteY30" fmla="*/ 6993835 h 12104226"/>
              <a:gd name="connsiteX31" fmla="*/ 9692454 w 10911315"/>
              <a:gd name="connsiteY31" fmla="*/ 8235803 h 12104226"/>
              <a:gd name="connsiteX32" fmla="*/ 8428226 w 10911315"/>
              <a:gd name="connsiteY32" fmla="*/ 8238855 h 12104226"/>
              <a:gd name="connsiteX33" fmla="*/ 0 w 10911315"/>
              <a:gd name="connsiteY33" fmla="*/ 1279686 h 1210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911315" h="12104226">
                <a:moveTo>
                  <a:pt x="0" y="7028354"/>
                </a:moveTo>
                <a:lnTo>
                  <a:pt x="4129590" y="10438149"/>
                </a:lnTo>
                <a:cubicBezTo>
                  <a:pt x="4589583" y="10817964"/>
                  <a:pt x="4706995" y="11435281"/>
                  <a:pt x="4391838" y="11816969"/>
                </a:cubicBezTo>
                <a:cubicBezTo>
                  <a:pt x="4076680" y="12198653"/>
                  <a:pt x="3448297" y="12200169"/>
                  <a:pt x="2988303" y="11820355"/>
                </a:cubicBezTo>
                <a:lnTo>
                  <a:pt x="0" y="9352919"/>
                </a:lnTo>
                <a:close/>
                <a:moveTo>
                  <a:pt x="0" y="4504037"/>
                </a:moveTo>
                <a:lnTo>
                  <a:pt x="6651775" y="9996393"/>
                </a:lnTo>
                <a:cubicBezTo>
                  <a:pt x="7044234" y="10320447"/>
                  <a:pt x="7144411" y="10847138"/>
                  <a:pt x="6875522" y="11172790"/>
                </a:cubicBezTo>
                <a:lnTo>
                  <a:pt x="6875521" y="11172789"/>
                </a:lnTo>
                <a:cubicBezTo>
                  <a:pt x="6606630" y="11498439"/>
                  <a:pt x="6070499" y="11499733"/>
                  <a:pt x="5678039" y="11175680"/>
                </a:cubicBezTo>
                <a:lnTo>
                  <a:pt x="0" y="6487334"/>
                </a:lnTo>
                <a:close/>
                <a:moveTo>
                  <a:pt x="0" y="1848858"/>
                </a:moveTo>
                <a:lnTo>
                  <a:pt x="6763417" y="7433397"/>
                </a:lnTo>
                <a:cubicBezTo>
                  <a:pt x="7187856" y="7783855"/>
                  <a:pt x="7296193" y="8353461"/>
                  <a:pt x="7005395" y="8705648"/>
                </a:cubicBezTo>
                <a:cubicBezTo>
                  <a:pt x="6714595" y="9057833"/>
                  <a:pt x="6134779" y="9059233"/>
                  <a:pt x="5710339" y="8708774"/>
                </a:cubicBezTo>
                <a:lnTo>
                  <a:pt x="0" y="3993758"/>
                </a:lnTo>
                <a:close/>
                <a:moveTo>
                  <a:pt x="5333649" y="0"/>
                </a:moveTo>
                <a:lnTo>
                  <a:pt x="8020160" y="0"/>
                </a:lnTo>
                <a:lnTo>
                  <a:pt x="10219609" y="1803768"/>
                </a:lnTo>
                <a:cubicBezTo>
                  <a:pt x="10594436" y="2111163"/>
                  <a:pt x="10649100" y="2664213"/>
                  <a:pt x="10341705" y="3039039"/>
                </a:cubicBezTo>
                <a:cubicBezTo>
                  <a:pt x="10034310" y="3413866"/>
                  <a:pt x="9481260" y="3468530"/>
                  <a:pt x="9106434" y="3161135"/>
                </a:cubicBezTo>
                <a:lnTo>
                  <a:pt x="5522312" y="221798"/>
                </a:lnTo>
                <a:cubicBezTo>
                  <a:pt x="5475458" y="183374"/>
                  <a:pt x="5433608" y="141111"/>
                  <a:pt x="5396841" y="95838"/>
                </a:cubicBezTo>
                <a:close/>
                <a:moveTo>
                  <a:pt x="1878304" y="0"/>
                </a:moveTo>
                <a:lnTo>
                  <a:pt x="4414154" y="0"/>
                </a:lnTo>
                <a:lnTo>
                  <a:pt x="10515820" y="5038134"/>
                </a:lnTo>
                <a:cubicBezTo>
                  <a:pt x="10930156" y="5380250"/>
                  <a:pt x="11035914" y="5936298"/>
                  <a:pt x="10752036" y="6280101"/>
                </a:cubicBezTo>
                <a:cubicBezTo>
                  <a:pt x="10468160" y="6623903"/>
                  <a:pt x="9902144" y="6625269"/>
                  <a:pt x="9487809" y="6283152"/>
                </a:cubicBezTo>
                <a:close/>
                <a:moveTo>
                  <a:pt x="0" y="0"/>
                </a:moveTo>
                <a:lnTo>
                  <a:pt x="986026" y="0"/>
                </a:lnTo>
                <a:lnTo>
                  <a:pt x="9456236" y="6993835"/>
                </a:lnTo>
                <a:cubicBezTo>
                  <a:pt x="9870572" y="7335951"/>
                  <a:pt x="9976332" y="7892000"/>
                  <a:pt x="9692454" y="8235803"/>
                </a:cubicBezTo>
                <a:cubicBezTo>
                  <a:pt x="9408576" y="8579606"/>
                  <a:pt x="8842564" y="8580972"/>
                  <a:pt x="8428226" y="8238855"/>
                </a:cubicBezTo>
                <a:lnTo>
                  <a:pt x="0" y="1279686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9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F21C01AB-36AC-4B93-B790-AEC4910FC6FA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2"/>
          <p:cNvGrpSpPr>
            <a:grpSpLocks/>
          </p:cNvGrpSpPr>
          <p:nvPr userDrawn="1"/>
        </p:nvGrpSpPr>
        <p:grpSpPr bwMode="auto">
          <a:xfrm>
            <a:off x="3260725" y="2446338"/>
            <a:ext cx="1552575" cy="3309937"/>
            <a:chOff x="6522164" y="4833568"/>
            <a:chExt cx="3104436" cy="6621831"/>
          </a:xfrm>
        </p:grpSpPr>
        <p:sp>
          <p:nvSpPr>
            <p:cNvPr id="8" name="Rectángulo redondeado 2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6522164" y="4833568"/>
              <a:ext cx="3104436" cy="6621831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9" name="Rectángulo redondeado 3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7769653" y="5329014"/>
              <a:ext cx="609460" cy="155620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" name="Rectángulo redondeado 4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7998201" y="5103522"/>
              <a:ext cx="152365" cy="155622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" name="Rectángulo redondeado 5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7963283" y="10871026"/>
              <a:ext cx="222199" cy="235019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" name="Rectángulo redondeado 6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 bwMode="auto">
            <a:xfrm>
              <a:off x="7769653" y="10683647"/>
              <a:ext cx="609460" cy="606603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3" name="Grupo 9"/>
          <p:cNvGrpSpPr>
            <a:grpSpLocks/>
          </p:cNvGrpSpPr>
          <p:nvPr userDrawn="1"/>
        </p:nvGrpSpPr>
        <p:grpSpPr bwMode="auto">
          <a:xfrm>
            <a:off x="7378700" y="2446338"/>
            <a:ext cx="1552575" cy="3309937"/>
            <a:chOff x="14758079" y="4833568"/>
            <a:chExt cx="3104436" cy="6621831"/>
          </a:xfrm>
        </p:grpSpPr>
        <p:sp>
          <p:nvSpPr>
            <p:cNvPr id="14" name="Rectángulo redondeado 18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4758079" y="4833568"/>
              <a:ext cx="3104436" cy="6621831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5" name="Rectángulo redondeado 19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6005568" y="5329014"/>
              <a:ext cx="609460" cy="155620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6" name="Rectángulo redondeado 20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6234116" y="5103522"/>
              <a:ext cx="152365" cy="155622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7" name="Rectángulo redondeado 21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6199198" y="10871026"/>
              <a:ext cx="222199" cy="235019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8" name="Rectángulo redondeado 22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 bwMode="auto">
            <a:xfrm>
              <a:off x="16005568" y="10683647"/>
              <a:ext cx="609460" cy="606603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9" name="Grupo 16"/>
          <p:cNvGrpSpPr>
            <a:grpSpLocks/>
          </p:cNvGrpSpPr>
          <p:nvPr userDrawn="1"/>
        </p:nvGrpSpPr>
        <p:grpSpPr bwMode="auto">
          <a:xfrm>
            <a:off x="5218113" y="2233613"/>
            <a:ext cx="1762125" cy="3760787"/>
            <a:chOff x="10436136" y="4407134"/>
            <a:chExt cx="3526606" cy="7522329"/>
          </a:xfrm>
        </p:grpSpPr>
        <p:sp>
          <p:nvSpPr>
            <p:cNvPr id="20" name="Rectángulo redondeado 25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0436136" y="4407134"/>
              <a:ext cx="3526606" cy="7522329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1" name="Rectángulo redondeado 26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1853133" y="4969164"/>
              <a:ext cx="692613" cy="174644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2" name="Rectángulo redondeado 27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2110479" y="4715139"/>
              <a:ext cx="177919" cy="174644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3" name="Rectángulo redondeado 28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2072353" y="11265822"/>
              <a:ext cx="254170" cy="266727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4" name="Rectángulo redondeado 29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 bwMode="auto">
            <a:xfrm>
              <a:off x="11853133" y="11053075"/>
              <a:ext cx="692613" cy="689045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5" name="Grupo 23"/>
          <p:cNvGrpSpPr>
            <a:grpSpLocks/>
          </p:cNvGrpSpPr>
          <p:nvPr userDrawn="1"/>
        </p:nvGrpSpPr>
        <p:grpSpPr bwMode="auto">
          <a:xfrm>
            <a:off x="981075" y="2446338"/>
            <a:ext cx="1552575" cy="3309937"/>
            <a:chOff x="6522164" y="4833568"/>
            <a:chExt cx="3104436" cy="6621831"/>
          </a:xfrm>
        </p:grpSpPr>
        <p:sp>
          <p:nvSpPr>
            <p:cNvPr id="26" name="Rectángulo redondeado 40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6522164" y="4833568"/>
              <a:ext cx="3104436" cy="6621831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7" name="Rectángulo redondeado 41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7769653" y="5329014"/>
              <a:ext cx="609460" cy="155620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8" name="Rectángulo redondeado 42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7998201" y="5103522"/>
              <a:ext cx="152365" cy="155622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9" name="Rectángulo redondeado 43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7963283" y="10871026"/>
              <a:ext cx="222199" cy="235019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0" name="Rectángulo redondeado 44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 bwMode="auto">
            <a:xfrm>
              <a:off x="7769653" y="10683647"/>
              <a:ext cx="609460" cy="606603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1" name="Grupo 30"/>
          <p:cNvGrpSpPr>
            <a:grpSpLocks/>
          </p:cNvGrpSpPr>
          <p:nvPr userDrawn="1"/>
        </p:nvGrpSpPr>
        <p:grpSpPr bwMode="auto">
          <a:xfrm>
            <a:off x="9664700" y="2446338"/>
            <a:ext cx="1550988" cy="3309937"/>
            <a:chOff x="14758079" y="4833568"/>
            <a:chExt cx="3104436" cy="6621831"/>
          </a:xfrm>
        </p:grpSpPr>
        <p:sp>
          <p:nvSpPr>
            <p:cNvPr id="32" name="Rectángulo redondeado 47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4758079" y="4833568"/>
              <a:ext cx="3104436" cy="6621831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3" name="Rectángulo redondeado 48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6003666" y="5329014"/>
              <a:ext cx="613262" cy="155620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4" name="Rectángulo redondeado 49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6232447" y="5103522"/>
              <a:ext cx="155699" cy="155622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5" name="Rectángulo redondeado 50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6200672" y="10871026"/>
              <a:ext cx="219250" cy="235019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6" name="Rectángulo redondeado 51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 bwMode="auto">
            <a:xfrm>
              <a:off x="16006845" y="10683647"/>
              <a:ext cx="606905" cy="606603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65" name="Marcador de posición de imagen 64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93980" y="2918950"/>
            <a:ext cx="1336204" cy="2379073"/>
          </a:xfrm>
          <a:custGeom>
            <a:avLst/>
            <a:gdLst>
              <a:gd name="connsiteX0" fmla="*/ 0 w 2672583"/>
              <a:gd name="connsiteY0" fmla="*/ 0 h 4758697"/>
              <a:gd name="connsiteX1" fmla="*/ 2672583 w 2672583"/>
              <a:gd name="connsiteY1" fmla="*/ 0 h 4758697"/>
              <a:gd name="connsiteX2" fmla="*/ 2672583 w 2672583"/>
              <a:gd name="connsiteY2" fmla="*/ 4758697 h 4758697"/>
              <a:gd name="connsiteX3" fmla="*/ 0 w 2672583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3" h="4758697">
                <a:moveTo>
                  <a:pt x="0" y="0"/>
                </a:moveTo>
                <a:lnTo>
                  <a:pt x="2672583" y="0"/>
                </a:lnTo>
                <a:lnTo>
                  <a:pt x="2672583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6" name="Marcador de posición de imagen 65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73376" y="2918950"/>
            <a:ext cx="1336203" cy="2379073"/>
          </a:xfrm>
          <a:custGeom>
            <a:avLst/>
            <a:gdLst>
              <a:gd name="connsiteX0" fmla="*/ 0 w 2672581"/>
              <a:gd name="connsiteY0" fmla="*/ 0 h 4758697"/>
              <a:gd name="connsiteX1" fmla="*/ 2672581 w 2672581"/>
              <a:gd name="connsiteY1" fmla="*/ 0 h 4758697"/>
              <a:gd name="connsiteX2" fmla="*/ 2672581 w 2672581"/>
              <a:gd name="connsiteY2" fmla="*/ 4758697 h 4758697"/>
              <a:gd name="connsiteX3" fmla="*/ 0 w 2672581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1" h="4758697">
                <a:moveTo>
                  <a:pt x="0" y="0"/>
                </a:moveTo>
                <a:lnTo>
                  <a:pt x="2672581" y="0"/>
                </a:lnTo>
                <a:lnTo>
                  <a:pt x="2672581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7" name="Marcador de posición de imagen 66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45533" y="2770012"/>
            <a:ext cx="1517913" cy="2702602"/>
          </a:xfrm>
          <a:custGeom>
            <a:avLst/>
            <a:gdLst>
              <a:gd name="connsiteX0" fmla="*/ 0 w 3036024"/>
              <a:gd name="connsiteY0" fmla="*/ 0 h 5405829"/>
              <a:gd name="connsiteX1" fmla="*/ 3036024 w 3036024"/>
              <a:gd name="connsiteY1" fmla="*/ 0 h 5405829"/>
              <a:gd name="connsiteX2" fmla="*/ 3036024 w 3036024"/>
              <a:gd name="connsiteY2" fmla="*/ 5405829 h 5405829"/>
              <a:gd name="connsiteX3" fmla="*/ 0 w 3036024"/>
              <a:gd name="connsiteY3" fmla="*/ 5405829 h 540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6024" h="5405829">
                <a:moveTo>
                  <a:pt x="0" y="0"/>
                </a:moveTo>
                <a:lnTo>
                  <a:pt x="3036024" y="0"/>
                </a:lnTo>
                <a:lnTo>
                  <a:pt x="3036024" y="5405829"/>
                </a:lnTo>
                <a:lnTo>
                  <a:pt x="0" y="5405829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8" name="Marcador de posición de imagen 67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1064" y="2918950"/>
            <a:ext cx="1336204" cy="2379073"/>
          </a:xfrm>
          <a:custGeom>
            <a:avLst/>
            <a:gdLst>
              <a:gd name="connsiteX0" fmla="*/ 0 w 2672582"/>
              <a:gd name="connsiteY0" fmla="*/ 0 h 4758697"/>
              <a:gd name="connsiteX1" fmla="*/ 2672582 w 2672582"/>
              <a:gd name="connsiteY1" fmla="*/ 0 h 4758697"/>
              <a:gd name="connsiteX2" fmla="*/ 2672582 w 2672582"/>
              <a:gd name="connsiteY2" fmla="*/ 4758697 h 4758697"/>
              <a:gd name="connsiteX3" fmla="*/ 0 w 2672582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2" h="4758697">
                <a:moveTo>
                  <a:pt x="0" y="0"/>
                </a:moveTo>
                <a:lnTo>
                  <a:pt x="2672582" y="0"/>
                </a:lnTo>
                <a:lnTo>
                  <a:pt x="2672582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9" name="Marcador de posición de imagen 68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76687" y="2918950"/>
            <a:ext cx="1336205" cy="2379073"/>
          </a:xfrm>
          <a:custGeom>
            <a:avLst/>
            <a:gdLst>
              <a:gd name="connsiteX0" fmla="*/ 0 w 2672584"/>
              <a:gd name="connsiteY0" fmla="*/ 0 h 4758697"/>
              <a:gd name="connsiteX1" fmla="*/ 2672584 w 2672584"/>
              <a:gd name="connsiteY1" fmla="*/ 0 h 4758697"/>
              <a:gd name="connsiteX2" fmla="*/ 2672584 w 2672584"/>
              <a:gd name="connsiteY2" fmla="*/ 4758697 h 4758697"/>
              <a:gd name="connsiteX3" fmla="*/ 0 w 2672584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4" h="4758697">
                <a:moveTo>
                  <a:pt x="0" y="0"/>
                </a:moveTo>
                <a:lnTo>
                  <a:pt x="2672584" y="0"/>
                </a:lnTo>
                <a:lnTo>
                  <a:pt x="2672584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http://app.imcreator.com/images/editor/iphone_for_editor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227138" y="1135063"/>
            <a:ext cx="2874962" cy="514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" name="Marcador de posición de imagen 68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49622" y="1880970"/>
            <a:ext cx="2018890" cy="3333364"/>
          </a:xfrm>
          <a:custGeom>
            <a:avLst/>
            <a:gdLst>
              <a:gd name="connsiteX0" fmla="*/ 0 w 2672584"/>
              <a:gd name="connsiteY0" fmla="*/ 0 h 4758697"/>
              <a:gd name="connsiteX1" fmla="*/ 2672584 w 2672584"/>
              <a:gd name="connsiteY1" fmla="*/ 0 h 4758697"/>
              <a:gd name="connsiteX2" fmla="*/ 2672584 w 2672584"/>
              <a:gd name="connsiteY2" fmla="*/ 4758697 h 4758697"/>
              <a:gd name="connsiteX3" fmla="*/ 0 w 2672584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4" h="4758697">
                <a:moveTo>
                  <a:pt x="0" y="0"/>
                </a:moveTo>
                <a:lnTo>
                  <a:pt x="2672584" y="0"/>
                </a:lnTo>
                <a:lnTo>
                  <a:pt x="2672584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33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779355" y="2259002"/>
            <a:ext cx="1853781" cy="185378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8" name="Marcador de posición de imagen 33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5222773" y="2259002"/>
            <a:ext cx="1853781" cy="185378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1" name="Marcador de posición de imagen 33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8843946" y="2259002"/>
            <a:ext cx="1853781" cy="185378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33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24274" y="2876274"/>
            <a:ext cx="1652292" cy="275008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8" name="Marcador de posición de imagen 33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52714" y="2970106"/>
            <a:ext cx="1807082" cy="268708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05955" y="0"/>
            <a:ext cx="7086046" cy="6863223"/>
          </a:xfrm>
          <a:custGeom>
            <a:avLst/>
            <a:gdLst>
              <a:gd name="connsiteX0" fmla="*/ 0 w 14173015"/>
              <a:gd name="connsiteY0" fmla="*/ 0 h 13717588"/>
              <a:gd name="connsiteX1" fmla="*/ 14173015 w 14173015"/>
              <a:gd name="connsiteY1" fmla="*/ 0 h 13717588"/>
              <a:gd name="connsiteX2" fmla="*/ 14173015 w 14173015"/>
              <a:gd name="connsiteY2" fmla="*/ 13717588 h 13717588"/>
              <a:gd name="connsiteX3" fmla="*/ 0 w 14173015"/>
              <a:gd name="connsiteY3" fmla="*/ 13717588 h 13717588"/>
              <a:gd name="connsiteX4" fmla="*/ 0 w 14173015"/>
              <a:gd name="connsiteY4" fmla="*/ 0 h 13717588"/>
              <a:gd name="connsiteX0" fmla="*/ 0 w 14173015"/>
              <a:gd name="connsiteY0" fmla="*/ 0 h 13747085"/>
              <a:gd name="connsiteX1" fmla="*/ 14173015 w 14173015"/>
              <a:gd name="connsiteY1" fmla="*/ 0 h 13747085"/>
              <a:gd name="connsiteX2" fmla="*/ 14173015 w 14173015"/>
              <a:gd name="connsiteY2" fmla="*/ 13717588 h 13747085"/>
              <a:gd name="connsiteX3" fmla="*/ 5309419 w 14173015"/>
              <a:gd name="connsiteY3" fmla="*/ 13747085 h 13747085"/>
              <a:gd name="connsiteX4" fmla="*/ 0 w 14173015"/>
              <a:gd name="connsiteY4" fmla="*/ 0 h 13747085"/>
              <a:gd name="connsiteX0" fmla="*/ 0 w 14173015"/>
              <a:gd name="connsiteY0" fmla="*/ 0 h 13728035"/>
              <a:gd name="connsiteX1" fmla="*/ 14173015 w 14173015"/>
              <a:gd name="connsiteY1" fmla="*/ 0 h 13728035"/>
              <a:gd name="connsiteX2" fmla="*/ 14173015 w 14173015"/>
              <a:gd name="connsiteY2" fmla="*/ 13717588 h 13728035"/>
              <a:gd name="connsiteX3" fmla="*/ 5309419 w 14173015"/>
              <a:gd name="connsiteY3" fmla="*/ 13728035 h 13728035"/>
              <a:gd name="connsiteX4" fmla="*/ 0 w 14173015"/>
              <a:gd name="connsiteY4" fmla="*/ 0 h 13728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3015" h="13728035">
                <a:moveTo>
                  <a:pt x="0" y="0"/>
                </a:moveTo>
                <a:lnTo>
                  <a:pt x="14173015" y="0"/>
                </a:lnTo>
                <a:lnTo>
                  <a:pt x="14173015" y="13717588"/>
                </a:lnTo>
                <a:lnTo>
                  <a:pt x="5309419" y="1372803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0" y="0"/>
            <a:ext cx="7086046" cy="6863223"/>
          </a:xfrm>
          <a:custGeom>
            <a:avLst/>
            <a:gdLst>
              <a:gd name="connsiteX0" fmla="*/ 0 w 14173015"/>
              <a:gd name="connsiteY0" fmla="*/ 0 h 13717588"/>
              <a:gd name="connsiteX1" fmla="*/ 14173015 w 14173015"/>
              <a:gd name="connsiteY1" fmla="*/ 0 h 13717588"/>
              <a:gd name="connsiteX2" fmla="*/ 14173015 w 14173015"/>
              <a:gd name="connsiteY2" fmla="*/ 13717588 h 13717588"/>
              <a:gd name="connsiteX3" fmla="*/ 0 w 14173015"/>
              <a:gd name="connsiteY3" fmla="*/ 13717588 h 13717588"/>
              <a:gd name="connsiteX4" fmla="*/ 0 w 14173015"/>
              <a:gd name="connsiteY4" fmla="*/ 0 h 13717588"/>
              <a:gd name="connsiteX0" fmla="*/ 0 w 14173015"/>
              <a:gd name="connsiteY0" fmla="*/ 0 h 13747085"/>
              <a:gd name="connsiteX1" fmla="*/ 14173015 w 14173015"/>
              <a:gd name="connsiteY1" fmla="*/ 0 h 13747085"/>
              <a:gd name="connsiteX2" fmla="*/ 14173015 w 14173015"/>
              <a:gd name="connsiteY2" fmla="*/ 13717588 h 13747085"/>
              <a:gd name="connsiteX3" fmla="*/ 5309419 w 14173015"/>
              <a:gd name="connsiteY3" fmla="*/ 13747085 h 13747085"/>
              <a:gd name="connsiteX4" fmla="*/ 0 w 14173015"/>
              <a:gd name="connsiteY4" fmla="*/ 0 h 13747085"/>
              <a:gd name="connsiteX0" fmla="*/ 0 w 14173015"/>
              <a:gd name="connsiteY0" fmla="*/ 0 h 13728035"/>
              <a:gd name="connsiteX1" fmla="*/ 14173015 w 14173015"/>
              <a:gd name="connsiteY1" fmla="*/ 0 h 13728035"/>
              <a:gd name="connsiteX2" fmla="*/ 14173015 w 14173015"/>
              <a:gd name="connsiteY2" fmla="*/ 13717588 h 13728035"/>
              <a:gd name="connsiteX3" fmla="*/ 5309419 w 14173015"/>
              <a:gd name="connsiteY3" fmla="*/ 13728035 h 13728035"/>
              <a:gd name="connsiteX4" fmla="*/ 0 w 14173015"/>
              <a:gd name="connsiteY4" fmla="*/ 0 h 13728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3015" h="13728035">
                <a:moveTo>
                  <a:pt x="0" y="0"/>
                </a:moveTo>
                <a:lnTo>
                  <a:pt x="14173015" y="0"/>
                </a:lnTo>
                <a:lnTo>
                  <a:pt x="14173015" y="13717588"/>
                </a:lnTo>
                <a:lnTo>
                  <a:pt x="5309419" y="1372803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26332" y="508114"/>
            <a:ext cx="2863412" cy="221823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4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13483" y="504014"/>
            <a:ext cx="2863412" cy="222151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5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00633" y="504014"/>
            <a:ext cx="2863614" cy="222151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0733" y="3681160"/>
            <a:ext cx="3835880" cy="259606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4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72162" y="3676499"/>
            <a:ext cx="3835880" cy="2599915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5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53590" y="3676499"/>
            <a:ext cx="3836150" cy="2599915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3901498"/>
            <a:ext cx="12192000" cy="295650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0" y="1584009"/>
            <a:ext cx="12192000" cy="4544979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1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10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7EBD8AB8-A05A-4624-9318-AF80F3B4DF03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0"/>
            <a:ext cx="12192000" cy="4260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14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10" descr="http://app.imcreator.com/images/editor/iphone_for_editor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761288" y="195263"/>
            <a:ext cx="3802062" cy="681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8329523" y="1201510"/>
            <a:ext cx="2658162" cy="4390923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bre 17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4064000" y="3408363"/>
            <a:ext cx="8128000" cy="3451225"/>
          </a:xfrm>
          <a:custGeom>
            <a:avLst/>
            <a:gdLst>
              <a:gd name="connsiteX0" fmla="*/ 12083842 w 18268467"/>
              <a:gd name="connsiteY0" fmla="*/ 0 h 6907495"/>
              <a:gd name="connsiteX1" fmla="*/ 17843719 w 18268467"/>
              <a:gd name="connsiteY1" fmla="*/ 545902 h 6907495"/>
              <a:gd name="connsiteX2" fmla="*/ 18268467 w 18268467"/>
              <a:gd name="connsiteY2" fmla="*/ 637316 h 6907495"/>
              <a:gd name="connsiteX3" fmla="*/ 18268467 w 18268467"/>
              <a:gd name="connsiteY3" fmla="*/ 6907495 h 6907495"/>
              <a:gd name="connsiteX4" fmla="*/ 1816474 w 18268467"/>
              <a:gd name="connsiteY4" fmla="*/ 6907495 h 6907495"/>
              <a:gd name="connsiteX5" fmla="*/ 1749419 w 18268467"/>
              <a:gd name="connsiteY5" fmla="*/ 6868345 h 6907495"/>
              <a:gd name="connsiteX6" fmla="*/ 0 w 18268467"/>
              <a:gd name="connsiteY6" fmla="*/ 4523003 h 6907495"/>
              <a:gd name="connsiteX7" fmla="*/ 12083842 w 18268467"/>
              <a:gd name="connsiteY7" fmla="*/ 0 h 6907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268467" h="6907495">
                <a:moveTo>
                  <a:pt x="12083842" y="0"/>
                </a:moveTo>
                <a:cubicBezTo>
                  <a:pt x="14169380" y="0"/>
                  <a:pt x="16131520" y="197756"/>
                  <a:pt x="17843719" y="545902"/>
                </a:cubicBezTo>
                <a:lnTo>
                  <a:pt x="18268467" y="637316"/>
                </a:lnTo>
                <a:lnTo>
                  <a:pt x="18268467" y="6907495"/>
                </a:lnTo>
                <a:lnTo>
                  <a:pt x="1816474" y="6907495"/>
                </a:lnTo>
                <a:lnTo>
                  <a:pt x="1749419" y="6868345"/>
                </a:lnTo>
                <a:cubicBezTo>
                  <a:pt x="639282" y="6184481"/>
                  <a:pt x="0" y="5381686"/>
                  <a:pt x="0" y="4523003"/>
                </a:cubicBezTo>
                <a:cubicBezTo>
                  <a:pt x="0" y="2025017"/>
                  <a:pt x="5410121" y="0"/>
                  <a:pt x="120838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pic>
        <p:nvPicPr>
          <p:cNvPr id="4" name="Picture 1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651000"/>
            <a:ext cx="7596188" cy="428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53507" y="2169006"/>
            <a:ext cx="4748091" cy="296425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88899" y="642949"/>
            <a:ext cx="3969600" cy="55728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9" name="2 Marcador de posición de imagen"/>
          <p:cNvSpPr>
            <a:spLocks noGrp="1"/>
          </p:cNvSpPr>
          <p:nvPr>
            <p:ph type="pic" sz="quarter" idx="11"/>
          </p:nvPr>
        </p:nvSpPr>
        <p:spPr>
          <a:xfrm>
            <a:off x="4211013" y="642949"/>
            <a:ext cx="3969600" cy="271355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0" name="2 Marcador de posición de imagen"/>
          <p:cNvSpPr>
            <a:spLocks noGrp="1"/>
          </p:cNvSpPr>
          <p:nvPr>
            <p:ph type="pic" sz="quarter" idx="12"/>
          </p:nvPr>
        </p:nvSpPr>
        <p:spPr>
          <a:xfrm>
            <a:off x="4211013" y="3501500"/>
            <a:ext cx="3969600" cy="271355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1" name="2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8331100" y="642949"/>
            <a:ext cx="3772000" cy="271355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2" name="2 Marcador de posición de imagen"/>
          <p:cNvSpPr>
            <a:spLocks noGrp="1"/>
          </p:cNvSpPr>
          <p:nvPr>
            <p:ph type="pic" sz="quarter" idx="14"/>
          </p:nvPr>
        </p:nvSpPr>
        <p:spPr>
          <a:xfrm>
            <a:off x="8331100" y="3501500"/>
            <a:ext cx="3772000" cy="271355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4084320" cy="6857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" name="2 Marcador de posición de imagen"/>
          <p:cNvSpPr>
            <a:spLocks noGrp="1"/>
          </p:cNvSpPr>
          <p:nvPr>
            <p:ph type="pic" sz="quarter" idx="11"/>
          </p:nvPr>
        </p:nvSpPr>
        <p:spPr>
          <a:xfrm>
            <a:off x="8107680" y="2"/>
            <a:ext cx="4084320" cy="6857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4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6" name="23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374650"/>
            <a:ext cx="206375" cy="496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2779C"/>
              </a:solidFill>
              <a:latin typeface="+mn-lt"/>
              <a:cs typeface="+mn-cs"/>
            </a:endParaRPr>
          </a:p>
        </p:txBody>
      </p:sp>
      <p:sp>
        <p:nvSpPr>
          <p:cNvPr id="2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7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5812409C-F830-48DA-A107-0D3A19A7666B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5 Rectángulo">
            <a:extLst>
              <a:ext uri="{FF2B5EF4-FFF2-40B4-BE49-F238E27FC236}"/>
            </a:extLst>
          </p:cNvPr>
          <p:cNvSpPr/>
          <p:nvPr userDrawn="1"/>
        </p:nvSpPr>
        <p:spPr bwMode="auto">
          <a:xfrm flipH="1">
            <a:off x="0" y="1814513"/>
            <a:ext cx="6816725" cy="28749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7709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pic>
        <p:nvPicPr>
          <p:cNvPr id="5" name="Picture 1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438775" y="1119188"/>
            <a:ext cx="7596188" cy="427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6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cxnSp>
        <p:nvCxnSpPr>
          <p:cNvPr id="7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1" name="1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2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3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16033" y="1635930"/>
            <a:ext cx="4748091" cy="296425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9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14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E6E672C9-CC03-4D1D-9CE4-5F41CC2A725A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2" grpId="0" animBg="1"/>
      <p:bldP spid="13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6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4084320" cy="3428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4" name="2 Marcador de posición de imagen"/>
          <p:cNvSpPr>
            <a:spLocks noGrp="1"/>
          </p:cNvSpPr>
          <p:nvPr>
            <p:ph type="pic" sz="quarter" idx="11"/>
          </p:nvPr>
        </p:nvSpPr>
        <p:spPr>
          <a:xfrm>
            <a:off x="4084320" y="-5078"/>
            <a:ext cx="4084320" cy="343407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5" name="2 Marcador de posición de imagen"/>
          <p:cNvSpPr>
            <a:spLocks noGrp="1"/>
          </p:cNvSpPr>
          <p:nvPr>
            <p:ph type="pic" sz="quarter" idx="12"/>
          </p:nvPr>
        </p:nvSpPr>
        <p:spPr>
          <a:xfrm>
            <a:off x="8168640" y="-5078"/>
            <a:ext cx="4023360" cy="343407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9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918CFA46-3498-40E7-A875-25B1AE060A4D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1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01399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7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43FDEB32-2DD1-4FDF-9781-9956698ECF8E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0" y="1899007"/>
            <a:ext cx="12192000" cy="3464599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6298509" y="1580012"/>
            <a:ext cx="5332745" cy="3218153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538245" y="1996388"/>
            <a:ext cx="5332745" cy="3214156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1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10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B989F5A6-B020-483F-BE7E-0BA2BE26D216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5090781" y="2004788"/>
            <a:ext cx="1996460" cy="3310789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1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10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9C491BEB-CE53-4509-877A-7BF4FF1793EB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4812964" y="2004788"/>
            <a:ext cx="1996460" cy="3310789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01625" y="2351088"/>
            <a:ext cx="6086475" cy="343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1438258" y="2784807"/>
            <a:ext cx="3735514" cy="2346921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4" name="15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pic>
        <p:nvPicPr>
          <p:cNvPr id="6" name="Picture 10" descr="http://app.imcreator.com/images/editor/iphone_for_editor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25588" y="722313"/>
            <a:ext cx="3195637" cy="572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6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00811" y="1561509"/>
            <a:ext cx="2225395" cy="3682498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4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D218256D-9BB0-48A2-8ADD-560A04578E1A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18 Conector recto"/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20 Rectángulo"/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7 Rectángulo"/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44 Grupo">
            <a:extLst>
              <a:ext uri="{FF2B5EF4-FFF2-40B4-BE49-F238E27FC236}"/>
            </a:extLst>
          </p:cNvPr>
          <p:cNvGrpSpPr>
            <a:grpSpLocks noChangeAspect="1"/>
          </p:cNvGrpSpPr>
          <p:nvPr userDrawn="1"/>
        </p:nvGrpSpPr>
        <p:grpSpPr>
          <a:xfrm>
            <a:off x="1897679" y="1826501"/>
            <a:ext cx="1570435" cy="1559678"/>
            <a:chOff x="3795604" y="3653424"/>
            <a:chExt cx="3141075" cy="3119718"/>
          </a:xfrm>
          <a:solidFill>
            <a:schemeClr val="accent1"/>
          </a:solidFill>
        </p:grpSpPr>
        <p:sp>
          <p:nvSpPr>
            <p:cNvPr id="7" name="Freeform 1299">
              <a:extLst>
                <a:ext uri="{FF2B5EF4-FFF2-40B4-BE49-F238E27FC236}"/>
              </a:extLst>
            </p:cNvPr>
            <p:cNvSpPr>
              <a:spLocks noEditPoints="1"/>
            </p:cNvSpPr>
            <p:nvPr/>
          </p:nvSpPr>
          <p:spPr bwMode="auto">
            <a:xfrm>
              <a:off x="3891906" y="3683136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300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4395953" y="3653424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302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4185933" y="6524180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303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4059921" y="6604094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" name="Oval 1304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6778908" y="4286589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" name="Oval 1305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6677484" y="4155448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" name="Oval 130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5962392" y="6673762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4" name="Oval 1308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6439803" y="3839890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6" name="Freeform 1319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6529958" y="6348984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7" name="Freeform 1301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3795604" y="3971031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cxnSp>
        <p:nvCxnSpPr>
          <p:cNvPr id="18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0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1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2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3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24" name="45 Grupo">
            <a:extLst>
              <a:ext uri="{FF2B5EF4-FFF2-40B4-BE49-F238E27FC236}"/>
            </a:extLst>
          </p:cNvPr>
          <p:cNvGrpSpPr>
            <a:grpSpLocks noChangeAspect="1"/>
          </p:cNvGrpSpPr>
          <p:nvPr userDrawn="1"/>
        </p:nvGrpSpPr>
        <p:grpSpPr>
          <a:xfrm>
            <a:off x="5325272" y="1826501"/>
            <a:ext cx="1570435" cy="1559678"/>
            <a:chOff x="10651237" y="3799721"/>
            <a:chExt cx="3141075" cy="3119718"/>
          </a:xfrm>
          <a:solidFill>
            <a:schemeClr val="accent2"/>
          </a:solidFill>
        </p:grpSpPr>
        <p:sp>
          <p:nvSpPr>
            <p:cNvPr id="25" name="Freeform 1299">
              <a:extLst>
                <a:ext uri="{FF2B5EF4-FFF2-40B4-BE49-F238E27FC236}"/>
              </a:extLst>
            </p:cNvPr>
            <p:cNvSpPr>
              <a:spLocks noEditPoints="1"/>
            </p:cNvSpPr>
            <p:nvPr/>
          </p:nvSpPr>
          <p:spPr bwMode="auto">
            <a:xfrm>
              <a:off x="10747539" y="3829433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300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1251586" y="3799721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302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1041566" y="6670477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303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0915554" y="6750391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9" name="Oval 1304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13634541" y="4432886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0" name="Oval 1305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13533117" y="4301745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1" name="Oval 130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12818025" y="6820059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2" name="Oval 1308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13295436" y="3986187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319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3385591" y="6495281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301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0651237" y="4117328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5" name="46 Grupo">
            <a:extLst>
              <a:ext uri="{FF2B5EF4-FFF2-40B4-BE49-F238E27FC236}"/>
            </a:extLst>
          </p:cNvPr>
          <p:cNvGrpSpPr>
            <a:grpSpLocks noChangeAspect="1"/>
          </p:cNvGrpSpPr>
          <p:nvPr userDrawn="1"/>
        </p:nvGrpSpPr>
        <p:grpSpPr>
          <a:xfrm>
            <a:off x="8933336" y="1826501"/>
            <a:ext cx="1570435" cy="1559678"/>
            <a:chOff x="17867834" y="3782985"/>
            <a:chExt cx="3141075" cy="3119718"/>
          </a:xfrm>
          <a:solidFill>
            <a:schemeClr val="accent4"/>
          </a:solidFill>
        </p:grpSpPr>
        <p:sp>
          <p:nvSpPr>
            <p:cNvPr id="36" name="Freeform 1299">
              <a:extLst>
                <a:ext uri="{FF2B5EF4-FFF2-40B4-BE49-F238E27FC236}"/>
              </a:extLst>
            </p:cNvPr>
            <p:cNvSpPr>
              <a:spLocks noEditPoints="1"/>
            </p:cNvSpPr>
            <p:nvPr/>
          </p:nvSpPr>
          <p:spPr bwMode="auto">
            <a:xfrm>
              <a:off x="17964136" y="3812697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7" name="Freeform 1300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468183" y="3782985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8" name="Freeform 1302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258163" y="6653741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9" name="Freeform 1303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132151" y="6733655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40" name="Oval 1304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851138" y="4416150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41" name="Oval 1305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749714" y="4285009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42" name="Oval 130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034622" y="6803323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43" name="Oval 1308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512033" y="3969451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319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20602188" y="6478545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301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7867834" y="4100592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2036118" y="1887185"/>
            <a:ext cx="1382310" cy="1382240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1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56" name="6 Marcador de posición de imagen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5463271" y="1887185"/>
            <a:ext cx="1382310" cy="1382240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57" name="6 Marcador de posición de imagen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9071335" y="1887185"/>
            <a:ext cx="1382310" cy="1382240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46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13B126D6-64D0-4E4A-AECA-EAB411FB7147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3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10" name="3 Grupo">
            <a:extLst>
              <a:ext uri="{FF2B5EF4-FFF2-40B4-BE49-F238E27FC236}"/>
            </a:extLst>
          </p:cNvPr>
          <p:cNvGrpSpPr>
            <a:grpSpLocks noChangeAspect="1"/>
          </p:cNvGrpSpPr>
          <p:nvPr userDrawn="1"/>
        </p:nvGrpSpPr>
        <p:grpSpPr>
          <a:xfrm>
            <a:off x="919054" y="1873681"/>
            <a:ext cx="3366771" cy="3343710"/>
            <a:chOff x="17867834" y="3782985"/>
            <a:chExt cx="3141075" cy="3119718"/>
          </a:xfrm>
          <a:solidFill>
            <a:schemeClr val="accent1"/>
          </a:solidFill>
        </p:grpSpPr>
        <p:sp>
          <p:nvSpPr>
            <p:cNvPr id="11" name="Freeform 1299">
              <a:extLst>
                <a:ext uri="{FF2B5EF4-FFF2-40B4-BE49-F238E27FC236}"/>
              </a:extLst>
            </p:cNvPr>
            <p:cNvSpPr>
              <a:spLocks noEditPoints="1"/>
            </p:cNvSpPr>
            <p:nvPr/>
          </p:nvSpPr>
          <p:spPr bwMode="auto">
            <a:xfrm>
              <a:off x="17964136" y="3812697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300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468183" y="3782985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" name="Freeform 1302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258163" y="6653741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4" name="Freeform 1303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132151" y="6733655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6" name="Oval 1304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851138" y="4416150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7" name="Oval 1305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749714" y="4285009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8" name="Oval 130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034622" y="6803323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9" name="Oval 1308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512033" y="3969451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319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20602188" y="6478545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301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7867834" y="4100592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1202363" y="1992945"/>
            <a:ext cx="2962607" cy="2962457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22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7717AA5E-99B4-43CC-9AB7-FFE29DF8779D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grpSp>
        <p:nvGrpSpPr>
          <p:cNvPr id="7" name="3 Grupo">
            <a:extLst>
              <a:ext uri="{FF2B5EF4-FFF2-40B4-BE49-F238E27FC236}"/>
            </a:extLst>
          </p:cNvPr>
          <p:cNvGrpSpPr>
            <a:grpSpLocks noChangeAspect="1"/>
          </p:cNvGrpSpPr>
          <p:nvPr userDrawn="1"/>
        </p:nvGrpSpPr>
        <p:grpSpPr>
          <a:xfrm>
            <a:off x="1073571" y="1554449"/>
            <a:ext cx="2195009" cy="2179974"/>
            <a:chOff x="17867834" y="3782985"/>
            <a:chExt cx="3141075" cy="3119718"/>
          </a:xfrm>
          <a:solidFill>
            <a:schemeClr val="accent1"/>
          </a:solidFill>
        </p:grpSpPr>
        <p:sp>
          <p:nvSpPr>
            <p:cNvPr id="8" name="Freeform 1299">
              <a:extLst>
                <a:ext uri="{FF2B5EF4-FFF2-40B4-BE49-F238E27FC236}"/>
              </a:extLst>
            </p:cNvPr>
            <p:cNvSpPr>
              <a:spLocks noEditPoints="1"/>
            </p:cNvSpPr>
            <p:nvPr/>
          </p:nvSpPr>
          <p:spPr bwMode="auto">
            <a:xfrm>
              <a:off x="17964136" y="3812697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300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468183" y="3782985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302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258163" y="6653741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303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132151" y="6733655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" name="Oval 1304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851138" y="4416150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" name="Oval 1305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749714" y="4285009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4" name="Oval 130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034622" y="6803323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6" name="Oval 1308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512033" y="3969451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7" name="Freeform 1319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20602188" y="6478545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301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7867834" y="4100592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1258278" y="1629009"/>
            <a:ext cx="1931274" cy="1931176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1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1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2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3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4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-1" y="2027814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1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29" name="6 Marcador de posición de imagen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4063973" y="2027814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31" name="6 Marcador de posición de imagen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8127946" y="2027814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33" name="6 Marcador de posición de imagen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2031986" y="4059778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34" name="6 Marcador de posición de imagen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6095959" y="4059778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35" name="6 Marcador de posición de imagen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10159932" y="4059778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16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235C66E5-C200-4A14-ACE3-B520450407FA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77871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5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6996043" y="1"/>
            <a:ext cx="5195958" cy="6858000"/>
          </a:xfrm>
          <a:custGeom>
            <a:avLst/>
            <a:gdLst>
              <a:gd name="connsiteX0" fmla="*/ 3506431 w 10392593"/>
              <a:gd name="connsiteY0" fmla="*/ 0 h 13717587"/>
              <a:gd name="connsiteX1" fmla="*/ 10392593 w 10392593"/>
              <a:gd name="connsiteY1" fmla="*/ 0 h 13717587"/>
              <a:gd name="connsiteX2" fmla="*/ 10392593 w 10392593"/>
              <a:gd name="connsiteY2" fmla="*/ 13717587 h 13717587"/>
              <a:gd name="connsiteX3" fmla="*/ 3506433 w 10392593"/>
              <a:gd name="connsiteY3" fmla="*/ 13717587 h 13717587"/>
              <a:gd name="connsiteX4" fmla="*/ 3400245 w 10392593"/>
              <a:gd name="connsiteY4" fmla="*/ 13642076 h 13717587"/>
              <a:gd name="connsiteX5" fmla="*/ 0 w 10392593"/>
              <a:gd name="connsiteY5" fmla="*/ 6858794 h 13717587"/>
              <a:gd name="connsiteX6" fmla="*/ 3400245 w 10392593"/>
              <a:gd name="connsiteY6" fmla="*/ 75511 h 13717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92593" h="13717587">
                <a:moveTo>
                  <a:pt x="3506431" y="0"/>
                </a:moveTo>
                <a:lnTo>
                  <a:pt x="10392593" y="0"/>
                </a:lnTo>
                <a:lnTo>
                  <a:pt x="10392593" y="13717587"/>
                </a:lnTo>
                <a:lnTo>
                  <a:pt x="3506433" y="13717587"/>
                </a:lnTo>
                <a:lnTo>
                  <a:pt x="3400245" y="13642076"/>
                </a:lnTo>
                <a:cubicBezTo>
                  <a:pt x="1336087" y="12098385"/>
                  <a:pt x="0" y="9634619"/>
                  <a:pt x="0" y="6858794"/>
                </a:cubicBezTo>
                <a:cubicBezTo>
                  <a:pt x="0" y="4082968"/>
                  <a:pt x="1336089" y="1619202"/>
                  <a:pt x="3400245" y="75511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239477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10" name="3 Grupo">
            <a:extLst>
              <a:ext uri="{FF2B5EF4-FFF2-40B4-BE49-F238E27FC236}"/>
            </a:extLst>
          </p:cNvPr>
          <p:cNvGrpSpPr>
            <a:grpSpLocks noChangeAspect="1"/>
          </p:cNvGrpSpPr>
          <p:nvPr userDrawn="1"/>
        </p:nvGrpSpPr>
        <p:grpSpPr>
          <a:xfrm>
            <a:off x="1073571" y="2452344"/>
            <a:ext cx="2195009" cy="2179974"/>
            <a:chOff x="17867834" y="3782985"/>
            <a:chExt cx="3141075" cy="3119718"/>
          </a:xfrm>
          <a:solidFill>
            <a:schemeClr val="accent1"/>
          </a:solidFill>
        </p:grpSpPr>
        <p:sp>
          <p:nvSpPr>
            <p:cNvPr id="11" name="Freeform 1299">
              <a:extLst>
                <a:ext uri="{FF2B5EF4-FFF2-40B4-BE49-F238E27FC236}"/>
              </a:extLst>
            </p:cNvPr>
            <p:cNvSpPr>
              <a:spLocks noEditPoints="1"/>
            </p:cNvSpPr>
            <p:nvPr/>
          </p:nvSpPr>
          <p:spPr bwMode="auto">
            <a:xfrm>
              <a:off x="17964136" y="3812697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300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468183" y="3782985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3" name="Freeform 1302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258163" y="6653741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4" name="Freeform 1303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8132151" y="6733655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6" name="Oval 1304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851138" y="4416150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7" name="Oval 1305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749714" y="4285009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8" name="Oval 1306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034622" y="6803323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9" name="Oval 1308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>
              <a:off x="20512033" y="3969451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319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20602188" y="6478545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301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7867834" y="4100592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1258278" y="2526904"/>
            <a:ext cx="1931274" cy="1931176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1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22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C9A39265-E7C6-4516-AAD6-F52C9491B88D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1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4" name="12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2924986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8F0F50B3-8511-4974-B5FE-20608CC39740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4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88265" y="1705200"/>
            <a:ext cx="2863412" cy="172494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5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5691" y="1701100"/>
            <a:ext cx="2863412" cy="172750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63117" y="1701100"/>
            <a:ext cx="2863614" cy="172750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3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374650"/>
            <a:ext cx="206375" cy="496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2779C"/>
              </a:solidFill>
              <a:latin typeface="+mn-lt"/>
              <a:cs typeface="+mn-cs"/>
            </a:endParaRPr>
          </a:p>
        </p:txBody>
      </p:sp>
      <p:sp>
        <p:nvSpPr>
          <p:cNvPr id="2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033963" y="1179513"/>
            <a:ext cx="7596187" cy="427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11014" y="1696508"/>
            <a:ext cx="4748091" cy="296425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745938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23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374650"/>
            <a:ext cx="206375" cy="496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2779C"/>
              </a:solidFill>
              <a:latin typeface="+mn-lt"/>
              <a:cs typeface="+mn-cs"/>
            </a:endParaRPr>
          </a:p>
        </p:txBody>
      </p:sp>
      <p:sp>
        <p:nvSpPr>
          <p:cNvPr id="34" name="Marcador de posición de imagen 33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271623" y="2285467"/>
            <a:ext cx="1600079" cy="1600079"/>
          </a:xfrm>
          <a:custGeom>
            <a:avLst/>
            <a:gdLst>
              <a:gd name="connsiteX0" fmla="*/ 1265793 w 2531586"/>
              <a:gd name="connsiteY0" fmla="*/ 0 h 2531714"/>
              <a:gd name="connsiteX1" fmla="*/ 2531586 w 2531586"/>
              <a:gd name="connsiteY1" fmla="*/ 1265857 h 2531714"/>
              <a:gd name="connsiteX2" fmla="*/ 1265793 w 2531586"/>
              <a:gd name="connsiteY2" fmla="*/ 2531714 h 2531714"/>
              <a:gd name="connsiteX3" fmla="*/ 0 w 2531586"/>
              <a:gd name="connsiteY3" fmla="*/ 1265857 h 2531714"/>
              <a:gd name="connsiteX4" fmla="*/ 1265793 w 2531586"/>
              <a:gd name="connsiteY4" fmla="*/ 0 h 253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86" h="2531714">
                <a:moveTo>
                  <a:pt x="1265793" y="0"/>
                </a:moveTo>
                <a:cubicBezTo>
                  <a:pt x="1964871" y="0"/>
                  <a:pt x="2531586" y="566743"/>
                  <a:pt x="2531586" y="1265857"/>
                </a:cubicBezTo>
                <a:cubicBezTo>
                  <a:pt x="2531586" y="1964971"/>
                  <a:pt x="1964871" y="2531714"/>
                  <a:pt x="1265793" y="2531714"/>
                </a:cubicBezTo>
                <a:cubicBezTo>
                  <a:pt x="566715" y="2531714"/>
                  <a:pt x="0" y="1964971"/>
                  <a:pt x="0" y="1265857"/>
                </a:cubicBezTo>
                <a:cubicBezTo>
                  <a:pt x="0" y="566743"/>
                  <a:pt x="566715" y="0"/>
                  <a:pt x="1265793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solidFill>
              <a:schemeClr val="bg1">
                <a:alpha val="46000"/>
              </a:schemeClr>
            </a:solidFill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35" name="Marcador de posición de imagen 34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3995041" y="2285467"/>
            <a:ext cx="1600079" cy="1600079"/>
          </a:xfrm>
          <a:custGeom>
            <a:avLst/>
            <a:gdLst>
              <a:gd name="connsiteX0" fmla="*/ 1265793 w 2531586"/>
              <a:gd name="connsiteY0" fmla="*/ 0 h 2531714"/>
              <a:gd name="connsiteX1" fmla="*/ 2531586 w 2531586"/>
              <a:gd name="connsiteY1" fmla="*/ 1265857 h 2531714"/>
              <a:gd name="connsiteX2" fmla="*/ 1265793 w 2531586"/>
              <a:gd name="connsiteY2" fmla="*/ 2531714 h 2531714"/>
              <a:gd name="connsiteX3" fmla="*/ 0 w 2531586"/>
              <a:gd name="connsiteY3" fmla="*/ 1265857 h 2531714"/>
              <a:gd name="connsiteX4" fmla="*/ 1265793 w 2531586"/>
              <a:gd name="connsiteY4" fmla="*/ 0 h 253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86" h="2531714">
                <a:moveTo>
                  <a:pt x="1265793" y="0"/>
                </a:moveTo>
                <a:cubicBezTo>
                  <a:pt x="1964871" y="0"/>
                  <a:pt x="2531586" y="566743"/>
                  <a:pt x="2531586" y="1265857"/>
                </a:cubicBezTo>
                <a:cubicBezTo>
                  <a:pt x="2531586" y="1964971"/>
                  <a:pt x="1964871" y="2531714"/>
                  <a:pt x="1265793" y="2531714"/>
                </a:cubicBezTo>
                <a:cubicBezTo>
                  <a:pt x="566715" y="2531714"/>
                  <a:pt x="0" y="1964971"/>
                  <a:pt x="0" y="1265857"/>
                </a:cubicBezTo>
                <a:cubicBezTo>
                  <a:pt x="0" y="566743"/>
                  <a:pt x="566715" y="0"/>
                  <a:pt x="1265793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solidFill>
              <a:schemeClr val="bg1">
                <a:alpha val="46000"/>
              </a:schemeClr>
            </a:solidFill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36" name="Marcador de posición de imagen 35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6680224" y="2285467"/>
            <a:ext cx="1600079" cy="1600079"/>
          </a:xfrm>
          <a:custGeom>
            <a:avLst/>
            <a:gdLst>
              <a:gd name="connsiteX0" fmla="*/ 1265793 w 2531586"/>
              <a:gd name="connsiteY0" fmla="*/ 0 h 2531714"/>
              <a:gd name="connsiteX1" fmla="*/ 2531586 w 2531586"/>
              <a:gd name="connsiteY1" fmla="*/ 1265857 h 2531714"/>
              <a:gd name="connsiteX2" fmla="*/ 1265793 w 2531586"/>
              <a:gd name="connsiteY2" fmla="*/ 2531714 h 2531714"/>
              <a:gd name="connsiteX3" fmla="*/ 0 w 2531586"/>
              <a:gd name="connsiteY3" fmla="*/ 1265857 h 2531714"/>
              <a:gd name="connsiteX4" fmla="*/ 1265793 w 2531586"/>
              <a:gd name="connsiteY4" fmla="*/ 0 h 253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86" h="2531714">
                <a:moveTo>
                  <a:pt x="1265793" y="0"/>
                </a:moveTo>
                <a:cubicBezTo>
                  <a:pt x="1964871" y="0"/>
                  <a:pt x="2531586" y="566743"/>
                  <a:pt x="2531586" y="1265857"/>
                </a:cubicBezTo>
                <a:cubicBezTo>
                  <a:pt x="2531586" y="1964971"/>
                  <a:pt x="1964871" y="2531714"/>
                  <a:pt x="1265793" y="2531714"/>
                </a:cubicBezTo>
                <a:cubicBezTo>
                  <a:pt x="566715" y="2531714"/>
                  <a:pt x="0" y="1964971"/>
                  <a:pt x="0" y="1265857"/>
                </a:cubicBezTo>
                <a:cubicBezTo>
                  <a:pt x="0" y="566743"/>
                  <a:pt x="566715" y="0"/>
                  <a:pt x="1265793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solidFill>
              <a:schemeClr val="bg1">
                <a:alpha val="46000"/>
              </a:schemeClr>
            </a:solidFill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37" name="Marcador de posición de imagen 36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9446099" y="2285467"/>
            <a:ext cx="1600079" cy="1600079"/>
          </a:xfrm>
          <a:custGeom>
            <a:avLst/>
            <a:gdLst>
              <a:gd name="connsiteX0" fmla="*/ 1265793 w 2531586"/>
              <a:gd name="connsiteY0" fmla="*/ 0 h 2531714"/>
              <a:gd name="connsiteX1" fmla="*/ 2531586 w 2531586"/>
              <a:gd name="connsiteY1" fmla="*/ 1265857 h 2531714"/>
              <a:gd name="connsiteX2" fmla="*/ 1265793 w 2531586"/>
              <a:gd name="connsiteY2" fmla="*/ 2531714 h 2531714"/>
              <a:gd name="connsiteX3" fmla="*/ 0 w 2531586"/>
              <a:gd name="connsiteY3" fmla="*/ 1265857 h 2531714"/>
              <a:gd name="connsiteX4" fmla="*/ 1265793 w 2531586"/>
              <a:gd name="connsiteY4" fmla="*/ 0 h 253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86" h="2531714">
                <a:moveTo>
                  <a:pt x="1265793" y="0"/>
                </a:moveTo>
                <a:cubicBezTo>
                  <a:pt x="1964871" y="0"/>
                  <a:pt x="2531586" y="566743"/>
                  <a:pt x="2531586" y="1265857"/>
                </a:cubicBezTo>
                <a:cubicBezTo>
                  <a:pt x="2531586" y="1964971"/>
                  <a:pt x="1964871" y="2531714"/>
                  <a:pt x="1265793" y="2531714"/>
                </a:cubicBezTo>
                <a:cubicBezTo>
                  <a:pt x="566715" y="2531714"/>
                  <a:pt x="0" y="1964971"/>
                  <a:pt x="0" y="1265857"/>
                </a:cubicBezTo>
                <a:cubicBezTo>
                  <a:pt x="0" y="566743"/>
                  <a:pt x="566715" y="0"/>
                  <a:pt x="1265793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solidFill>
              <a:schemeClr val="bg1">
                <a:alpha val="46000"/>
              </a:schemeClr>
            </a:solidFill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0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12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6C9E4346-FA37-4526-AC31-1BA3470102C8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0"/>
            <a:ext cx="12192000" cy="4260850"/>
          </a:xfrm>
          <a:prstGeom prst="rect">
            <a:avLst/>
          </a:prstGeom>
          <a:solidFill>
            <a:srgbClr val="242A30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14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10" descr="http://app.imcreator.com/images/editor/iphone_for_editor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761288" y="195263"/>
            <a:ext cx="3802062" cy="681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8329523" y="1201510"/>
            <a:ext cx="2658162" cy="4390923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154613" y="-128588"/>
            <a:ext cx="8297862" cy="467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65783" y="444502"/>
            <a:ext cx="5168201" cy="323444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3508382" y="0"/>
            <a:ext cx="8683618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5083453" y="0"/>
            <a:ext cx="7108547" cy="3743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193367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4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85151" y="0"/>
            <a:ext cx="3193367" cy="337530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5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51" y="3482691"/>
            <a:ext cx="3193367" cy="337530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1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12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81027" y="2105716"/>
            <a:ext cx="5107735" cy="406827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1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167400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4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338EF8B0-A0C9-44B0-943A-33FB4D0AD43B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3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374650"/>
            <a:ext cx="206375" cy="496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2779C"/>
              </a:solidFill>
              <a:latin typeface="+mn-lt"/>
              <a:cs typeface="+mn-cs"/>
            </a:endParaRPr>
          </a:p>
        </p:txBody>
      </p:sp>
      <p:sp>
        <p:nvSpPr>
          <p:cNvPr id="20" name="2"/>
          <p:cNvSpPr>
            <a:spLocks noGrp="1"/>
          </p:cNvSpPr>
          <p:nvPr>
            <p:ph type="pic" sz="quarter" idx="11"/>
          </p:nvPr>
        </p:nvSpPr>
        <p:spPr>
          <a:xfrm>
            <a:off x="114293" y="1224010"/>
            <a:ext cx="2759537" cy="273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21" name="3"/>
          <p:cNvSpPr>
            <a:spLocks noGrp="1"/>
          </p:cNvSpPr>
          <p:nvPr>
            <p:ph type="pic" sz="quarter" idx="12"/>
          </p:nvPr>
        </p:nvSpPr>
        <p:spPr>
          <a:xfrm>
            <a:off x="114293" y="4044131"/>
            <a:ext cx="2759537" cy="263996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23" name="4"/>
          <p:cNvSpPr>
            <a:spLocks noGrp="1"/>
          </p:cNvSpPr>
          <p:nvPr>
            <p:ph type="pic" sz="quarter" idx="14"/>
          </p:nvPr>
        </p:nvSpPr>
        <p:spPr>
          <a:xfrm>
            <a:off x="2955886" y="1224010"/>
            <a:ext cx="3024000" cy="273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22" name="5"/>
          <p:cNvSpPr>
            <a:spLocks noGrp="1"/>
          </p:cNvSpPr>
          <p:nvPr>
            <p:ph type="pic" sz="quarter" idx="13"/>
          </p:nvPr>
        </p:nvSpPr>
        <p:spPr>
          <a:xfrm>
            <a:off x="2955886" y="4044131"/>
            <a:ext cx="3024000" cy="263996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28" name="6"/>
          <p:cNvSpPr>
            <a:spLocks noGrp="1"/>
          </p:cNvSpPr>
          <p:nvPr>
            <p:ph type="pic" sz="quarter" idx="16"/>
          </p:nvPr>
        </p:nvSpPr>
        <p:spPr>
          <a:xfrm>
            <a:off x="6061943" y="1224010"/>
            <a:ext cx="3024000" cy="273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27" name="7"/>
          <p:cNvSpPr>
            <a:spLocks noGrp="1"/>
          </p:cNvSpPr>
          <p:nvPr>
            <p:ph type="pic" sz="quarter" idx="15"/>
          </p:nvPr>
        </p:nvSpPr>
        <p:spPr>
          <a:xfrm>
            <a:off x="6061943" y="4044131"/>
            <a:ext cx="3024000" cy="263996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32" name="8"/>
          <p:cNvSpPr>
            <a:spLocks noGrp="1"/>
          </p:cNvSpPr>
          <p:nvPr>
            <p:ph type="pic" sz="quarter" idx="18"/>
          </p:nvPr>
        </p:nvSpPr>
        <p:spPr>
          <a:xfrm>
            <a:off x="9168000" y="1224010"/>
            <a:ext cx="2908914" cy="273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31" name="9"/>
          <p:cNvSpPr>
            <a:spLocks noGrp="1"/>
          </p:cNvSpPr>
          <p:nvPr>
            <p:ph type="pic" sz="quarter" idx="17"/>
          </p:nvPr>
        </p:nvSpPr>
        <p:spPr>
          <a:xfrm>
            <a:off x="9168000" y="4044131"/>
            <a:ext cx="2908914" cy="263996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0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9" name="23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374650"/>
            <a:ext cx="206375" cy="496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2779C"/>
              </a:solidFill>
              <a:latin typeface="+mn-lt"/>
              <a:cs typeface="+mn-cs"/>
            </a:endParaRPr>
          </a:p>
        </p:txBody>
      </p:sp>
      <p:sp>
        <p:nvSpPr>
          <p:cNvPr id="2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20" name="2"/>
          <p:cNvSpPr>
            <a:spLocks noGrp="1"/>
          </p:cNvSpPr>
          <p:nvPr>
            <p:ph type="pic" sz="quarter" idx="11"/>
          </p:nvPr>
        </p:nvSpPr>
        <p:spPr>
          <a:xfrm>
            <a:off x="1443285" y="1786777"/>
            <a:ext cx="2968007" cy="2429719"/>
          </a:xfrm>
          <a:prstGeom prst="roundRect">
            <a:avLst>
              <a:gd name="adj" fmla="val 2360"/>
            </a:avLst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3" name="2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48248" y="1786508"/>
            <a:ext cx="2968007" cy="2429719"/>
          </a:xfrm>
          <a:prstGeom prst="roundRect">
            <a:avLst>
              <a:gd name="adj" fmla="val 2360"/>
            </a:avLst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4" name="2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53210" y="1786508"/>
            <a:ext cx="2968007" cy="2429719"/>
          </a:xfrm>
          <a:prstGeom prst="roundRect">
            <a:avLst>
              <a:gd name="adj" fmla="val 2360"/>
            </a:avLst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0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35657932-ED8E-49CB-8F86-51AE5F113B82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23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374650"/>
            <a:ext cx="206375" cy="496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2779C"/>
              </a:solidFill>
              <a:latin typeface="+mn-lt"/>
              <a:cs typeface="+mn-cs"/>
            </a:endParaRPr>
          </a:p>
        </p:txBody>
      </p:sp>
      <p:sp>
        <p:nvSpPr>
          <p:cNvPr id="2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20" name="2"/>
          <p:cNvSpPr>
            <a:spLocks noGrp="1"/>
          </p:cNvSpPr>
          <p:nvPr>
            <p:ph type="pic" sz="quarter" idx="11"/>
          </p:nvPr>
        </p:nvSpPr>
        <p:spPr>
          <a:xfrm>
            <a:off x="454512" y="1786778"/>
            <a:ext cx="2654788" cy="173222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1" name="2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332665" y="1786778"/>
            <a:ext cx="2654788" cy="173222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2" name="2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10818" y="1786778"/>
            <a:ext cx="2654788" cy="173222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9" name="2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88972" y="1786778"/>
            <a:ext cx="2654788" cy="173222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3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7FF53541-F0E5-47BC-8663-26FB6613D6EA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cxnSp>
        <p:nvCxnSpPr>
          <p:cNvPr id="11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3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34" name="Marcador de posición de imagen 33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32436" y="1726886"/>
            <a:ext cx="2003034" cy="200303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35" name="Marcador de posición de imagen 34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3711025" y="1726886"/>
            <a:ext cx="2003034" cy="200303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36" name="Marcador de posición de imagen 35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6489615" y="1726886"/>
            <a:ext cx="2003034" cy="200303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37" name="Marcador de posición de imagen 36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9268204" y="1726886"/>
            <a:ext cx="2003034" cy="200303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0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14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E57E00DB-3A6C-44C0-8B85-52F7FD27277A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3" grpId="0" animBg="1"/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4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4" name="Marcador de posición de imagen 33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35735" y="346514"/>
            <a:ext cx="3774859" cy="3014986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B4859DD1-CFEA-466C-B0D9-49287E8EC072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08383" y="0"/>
            <a:ext cx="8683618" cy="6858000"/>
          </a:xfrm>
          <a:custGeom>
            <a:avLst/>
            <a:gdLst>
              <a:gd name="connsiteX0" fmla="*/ 9920777 w 17368367"/>
              <a:gd name="connsiteY0" fmla="*/ 0 h 13717588"/>
              <a:gd name="connsiteX1" fmla="*/ 17368367 w 17368367"/>
              <a:gd name="connsiteY1" fmla="*/ 0 h 13717588"/>
              <a:gd name="connsiteX2" fmla="*/ 17368367 w 17368367"/>
              <a:gd name="connsiteY2" fmla="*/ 13717588 h 13717588"/>
              <a:gd name="connsiteX3" fmla="*/ 13468841 w 17368367"/>
              <a:gd name="connsiteY3" fmla="*/ 13717588 h 13717588"/>
              <a:gd name="connsiteX4" fmla="*/ 0 w 17368367"/>
              <a:gd name="connsiteY4" fmla="*/ 7539099 h 13717588"/>
              <a:gd name="connsiteX5" fmla="*/ 0 w 17368367"/>
              <a:gd name="connsiteY5" fmla="*/ 7472075 h 13717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68367" h="13717588">
                <a:moveTo>
                  <a:pt x="9920777" y="0"/>
                </a:moveTo>
                <a:lnTo>
                  <a:pt x="17368367" y="0"/>
                </a:lnTo>
                <a:lnTo>
                  <a:pt x="17368367" y="13717588"/>
                </a:lnTo>
                <a:lnTo>
                  <a:pt x="13468841" y="13717588"/>
                </a:lnTo>
                <a:lnTo>
                  <a:pt x="0" y="7539099"/>
                </a:lnTo>
                <a:lnTo>
                  <a:pt x="0" y="7472075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66999" y="3467428"/>
            <a:ext cx="5725001" cy="398694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67428"/>
            <a:ext cx="5725001" cy="398694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7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54238" y="2871051"/>
            <a:ext cx="6283525" cy="398694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01399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4 Grupo"/>
          <p:cNvGrpSpPr>
            <a:grpSpLocks noChangeAspect="1"/>
          </p:cNvGrpSpPr>
          <p:nvPr userDrawn="1"/>
        </p:nvGrpSpPr>
        <p:grpSpPr bwMode="auto">
          <a:xfrm>
            <a:off x="-2887663" y="466725"/>
            <a:ext cx="10853738" cy="5989638"/>
            <a:chOff x="-5854210" y="2216455"/>
            <a:chExt cx="20117235" cy="11350954"/>
          </a:xfrm>
        </p:grpSpPr>
        <p:sp>
          <p:nvSpPr>
            <p:cNvPr id="4" name="Rectángulo redondeado 34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-3927982" y="2216455"/>
              <a:ext cx="16313946" cy="11105489"/>
            </a:xfrm>
            <a:prstGeom prst="roundRect">
              <a:avLst>
                <a:gd name="adj" fmla="val 5106"/>
              </a:avLst>
            </a:prstGeom>
            <a:solidFill>
              <a:schemeClr val="tx1"/>
            </a:solidFill>
            <a:ln w="38100">
              <a:solidFill>
                <a:schemeClr val="bg1">
                  <a:lumMod val="75000"/>
                </a:schemeClr>
              </a:solidFill>
            </a:ln>
            <a:effectLst>
              <a:innerShdw blurRad="254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Elipse 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129377" y="2442091"/>
              <a:ext cx="135351" cy="1323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Elipse 5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088183" y="2439082"/>
              <a:ext cx="108870" cy="10830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7" name="374 Grupo">
              <a:extLst>
                <a:ext uri="{FF2B5EF4-FFF2-40B4-BE49-F238E27FC236}"/>
              </a:extLst>
            </p:cNvPr>
            <p:cNvGrpSpPr/>
            <p:nvPr/>
          </p:nvGrpSpPr>
          <p:grpSpPr>
            <a:xfrm>
              <a:off x="-5854210" y="12964442"/>
              <a:ext cx="20117235" cy="602967"/>
              <a:chOff x="-5715543" y="3770615"/>
              <a:chExt cx="6625214" cy="199884"/>
            </a:xfrm>
            <a:effectLst>
              <a:reflection blurRad="6350" stA="50000" endA="300" endPos="90000" dist="50800" dir="5400000" sy="-100000" algn="bl" rotWithShape="0"/>
            </a:effectLst>
          </p:grpSpPr>
          <p:sp>
            <p:nvSpPr>
              <p:cNvPr id="10" name="20 Rectángulo redondeado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-5706018" y="3849586"/>
                <a:ext cx="6599368" cy="120913"/>
              </a:xfrm>
              <a:custGeom>
                <a:avLst/>
                <a:gdLst>
                  <a:gd name="connsiteX0" fmla="*/ 0 w 6581775"/>
                  <a:gd name="connsiteY0" fmla="*/ 12303 h 73819"/>
                  <a:gd name="connsiteX1" fmla="*/ 12303 w 6581775"/>
                  <a:gd name="connsiteY1" fmla="*/ 0 h 73819"/>
                  <a:gd name="connsiteX2" fmla="*/ 6569472 w 6581775"/>
                  <a:gd name="connsiteY2" fmla="*/ 0 h 73819"/>
                  <a:gd name="connsiteX3" fmla="*/ 6581775 w 6581775"/>
                  <a:gd name="connsiteY3" fmla="*/ 12303 h 73819"/>
                  <a:gd name="connsiteX4" fmla="*/ 6581775 w 6581775"/>
                  <a:gd name="connsiteY4" fmla="*/ 61516 h 73819"/>
                  <a:gd name="connsiteX5" fmla="*/ 6569472 w 6581775"/>
                  <a:gd name="connsiteY5" fmla="*/ 73819 h 73819"/>
                  <a:gd name="connsiteX6" fmla="*/ 12303 w 6581775"/>
                  <a:gd name="connsiteY6" fmla="*/ 73819 h 73819"/>
                  <a:gd name="connsiteX7" fmla="*/ 0 w 6581775"/>
                  <a:gd name="connsiteY7" fmla="*/ 61516 h 73819"/>
                  <a:gd name="connsiteX8" fmla="*/ 0 w 6581775"/>
                  <a:gd name="connsiteY8" fmla="*/ 12303 h 73819"/>
                  <a:gd name="connsiteX0" fmla="*/ 0 w 6581775"/>
                  <a:gd name="connsiteY0" fmla="*/ 12303 h 76200"/>
                  <a:gd name="connsiteX1" fmla="*/ 12303 w 6581775"/>
                  <a:gd name="connsiteY1" fmla="*/ 0 h 76200"/>
                  <a:gd name="connsiteX2" fmla="*/ 6569472 w 6581775"/>
                  <a:gd name="connsiteY2" fmla="*/ 0 h 76200"/>
                  <a:gd name="connsiteX3" fmla="*/ 6581775 w 6581775"/>
                  <a:gd name="connsiteY3" fmla="*/ 12303 h 76200"/>
                  <a:gd name="connsiteX4" fmla="*/ 6581775 w 6581775"/>
                  <a:gd name="connsiteY4" fmla="*/ 61516 h 76200"/>
                  <a:gd name="connsiteX5" fmla="*/ 6569472 w 6581775"/>
                  <a:gd name="connsiteY5" fmla="*/ 73819 h 76200"/>
                  <a:gd name="connsiteX6" fmla="*/ 202803 w 6581775"/>
                  <a:gd name="connsiteY6" fmla="*/ 76200 h 76200"/>
                  <a:gd name="connsiteX7" fmla="*/ 0 w 6581775"/>
                  <a:gd name="connsiteY7" fmla="*/ 61516 h 76200"/>
                  <a:gd name="connsiteX8" fmla="*/ 0 w 6581775"/>
                  <a:gd name="connsiteY8" fmla="*/ 12303 h 76200"/>
                  <a:gd name="connsiteX0" fmla="*/ 334156 w 6915931"/>
                  <a:gd name="connsiteY0" fmla="*/ 12303 h 76200"/>
                  <a:gd name="connsiteX1" fmla="*/ 346459 w 6915931"/>
                  <a:gd name="connsiteY1" fmla="*/ 0 h 76200"/>
                  <a:gd name="connsiteX2" fmla="*/ 6903628 w 6915931"/>
                  <a:gd name="connsiteY2" fmla="*/ 0 h 76200"/>
                  <a:gd name="connsiteX3" fmla="*/ 6915931 w 6915931"/>
                  <a:gd name="connsiteY3" fmla="*/ 12303 h 76200"/>
                  <a:gd name="connsiteX4" fmla="*/ 6915931 w 6915931"/>
                  <a:gd name="connsiteY4" fmla="*/ 61516 h 76200"/>
                  <a:gd name="connsiteX5" fmla="*/ 6903628 w 6915931"/>
                  <a:gd name="connsiteY5" fmla="*/ 73819 h 76200"/>
                  <a:gd name="connsiteX6" fmla="*/ 536959 w 6915931"/>
                  <a:gd name="connsiteY6" fmla="*/ 76200 h 76200"/>
                  <a:gd name="connsiteX7" fmla="*/ 334156 w 6915931"/>
                  <a:gd name="connsiteY7" fmla="*/ 12303 h 76200"/>
                  <a:gd name="connsiteX0" fmla="*/ 908279 w 7287251"/>
                  <a:gd name="connsiteY0" fmla="*/ 76200 h 76200"/>
                  <a:gd name="connsiteX1" fmla="*/ 717779 w 7287251"/>
                  <a:gd name="connsiteY1" fmla="*/ 0 h 76200"/>
                  <a:gd name="connsiteX2" fmla="*/ 7274948 w 7287251"/>
                  <a:gd name="connsiteY2" fmla="*/ 0 h 76200"/>
                  <a:gd name="connsiteX3" fmla="*/ 7287251 w 7287251"/>
                  <a:gd name="connsiteY3" fmla="*/ 12303 h 76200"/>
                  <a:gd name="connsiteX4" fmla="*/ 7287251 w 7287251"/>
                  <a:gd name="connsiteY4" fmla="*/ 61516 h 76200"/>
                  <a:gd name="connsiteX5" fmla="*/ 7274948 w 7287251"/>
                  <a:gd name="connsiteY5" fmla="*/ 73819 h 76200"/>
                  <a:gd name="connsiteX6" fmla="*/ 908279 w 7287251"/>
                  <a:gd name="connsiteY6" fmla="*/ 76200 h 76200"/>
                  <a:gd name="connsiteX0" fmla="*/ 556434 w 6935406"/>
                  <a:gd name="connsiteY0" fmla="*/ 76200 h 76200"/>
                  <a:gd name="connsiteX1" fmla="*/ 365934 w 6935406"/>
                  <a:gd name="connsiteY1" fmla="*/ 0 h 76200"/>
                  <a:gd name="connsiteX2" fmla="*/ 6923103 w 6935406"/>
                  <a:gd name="connsiteY2" fmla="*/ 0 h 76200"/>
                  <a:gd name="connsiteX3" fmla="*/ 6935406 w 6935406"/>
                  <a:gd name="connsiteY3" fmla="*/ 12303 h 76200"/>
                  <a:gd name="connsiteX4" fmla="*/ 6935406 w 6935406"/>
                  <a:gd name="connsiteY4" fmla="*/ 61516 h 76200"/>
                  <a:gd name="connsiteX5" fmla="*/ 6923103 w 6935406"/>
                  <a:gd name="connsiteY5" fmla="*/ 73819 h 76200"/>
                  <a:gd name="connsiteX6" fmla="*/ 556434 w 6935406"/>
                  <a:gd name="connsiteY6" fmla="*/ 76200 h 76200"/>
                  <a:gd name="connsiteX0" fmla="*/ 203303 w 6582275"/>
                  <a:gd name="connsiteY0" fmla="*/ 76200 h 76200"/>
                  <a:gd name="connsiteX1" fmla="*/ 12803 w 6582275"/>
                  <a:gd name="connsiteY1" fmla="*/ 0 h 76200"/>
                  <a:gd name="connsiteX2" fmla="*/ 6569972 w 6582275"/>
                  <a:gd name="connsiteY2" fmla="*/ 0 h 76200"/>
                  <a:gd name="connsiteX3" fmla="*/ 6582275 w 6582275"/>
                  <a:gd name="connsiteY3" fmla="*/ 12303 h 76200"/>
                  <a:gd name="connsiteX4" fmla="*/ 6582275 w 6582275"/>
                  <a:gd name="connsiteY4" fmla="*/ 61516 h 76200"/>
                  <a:gd name="connsiteX5" fmla="*/ 6569972 w 6582275"/>
                  <a:gd name="connsiteY5" fmla="*/ 73819 h 76200"/>
                  <a:gd name="connsiteX6" fmla="*/ 203303 w 6582275"/>
                  <a:gd name="connsiteY6" fmla="*/ 76200 h 76200"/>
                  <a:gd name="connsiteX0" fmla="*/ 202643 w 6581615"/>
                  <a:gd name="connsiteY0" fmla="*/ 76200 h 76200"/>
                  <a:gd name="connsiteX1" fmla="*/ 12143 w 6581615"/>
                  <a:gd name="connsiteY1" fmla="*/ 0 h 76200"/>
                  <a:gd name="connsiteX2" fmla="*/ 6569312 w 6581615"/>
                  <a:gd name="connsiteY2" fmla="*/ 0 h 76200"/>
                  <a:gd name="connsiteX3" fmla="*/ 6581615 w 6581615"/>
                  <a:gd name="connsiteY3" fmla="*/ 12303 h 76200"/>
                  <a:gd name="connsiteX4" fmla="*/ 6581615 w 6581615"/>
                  <a:gd name="connsiteY4" fmla="*/ 61516 h 76200"/>
                  <a:gd name="connsiteX5" fmla="*/ 6569312 w 6581615"/>
                  <a:gd name="connsiteY5" fmla="*/ 73819 h 76200"/>
                  <a:gd name="connsiteX6" fmla="*/ 202643 w 6581615"/>
                  <a:gd name="connsiteY6" fmla="*/ 76200 h 76200"/>
                  <a:gd name="connsiteX0" fmla="*/ 202643 w 6581615"/>
                  <a:gd name="connsiteY0" fmla="*/ 76200 h 76200"/>
                  <a:gd name="connsiteX1" fmla="*/ 12143 w 6581615"/>
                  <a:gd name="connsiteY1" fmla="*/ 0 h 76200"/>
                  <a:gd name="connsiteX2" fmla="*/ 6569312 w 6581615"/>
                  <a:gd name="connsiteY2" fmla="*/ 0 h 76200"/>
                  <a:gd name="connsiteX3" fmla="*/ 6581615 w 6581615"/>
                  <a:gd name="connsiteY3" fmla="*/ 12303 h 76200"/>
                  <a:gd name="connsiteX4" fmla="*/ 6569312 w 6581615"/>
                  <a:gd name="connsiteY4" fmla="*/ 73819 h 76200"/>
                  <a:gd name="connsiteX5" fmla="*/ 202643 w 6581615"/>
                  <a:gd name="connsiteY5" fmla="*/ 76200 h 76200"/>
                  <a:gd name="connsiteX0" fmla="*/ 202643 w 7377095"/>
                  <a:gd name="connsiteY0" fmla="*/ 76200 h 76200"/>
                  <a:gd name="connsiteX1" fmla="*/ 12143 w 7377095"/>
                  <a:gd name="connsiteY1" fmla="*/ 0 h 76200"/>
                  <a:gd name="connsiteX2" fmla="*/ 6569312 w 7377095"/>
                  <a:gd name="connsiteY2" fmla="*/ 0 h 76200"/>
                  <a:gd name="connsiteX3" fmla="*/ 6569312 w 7377095"/>
                  <a:gd name="connsiteY3" fmla="*/ 73819 h 76200"/>
                  <a:gd name="connsiteX4" fmla="*/ 202643 w 7377095"/>
                  <a:gd name="connsiteY4" fmla="*/ 76200 h 76200"/>
                  <a:gd name="connsiteX0" fmla="*/ 202643 w 7276041"/>
                  <a:gd name="connsiteY0" fmla="*/ 76200 h 76200"/>
                  <a:gd name="connsiteX1" fmla="*/ 12143 w 7276041"/>
                  <a:gd name="connsiteY1" fmla="*/ 0 h 76200"/>
                  <a:gd name="connsiteX2" fmla="*/ 6569312 w 7276041"/>
                  <a:gd name="connsiteY2" fmla="*/ 0 h 76200"/>
                  <a:gd name="connsiteX3" fmla="*/ 6347855 w 7276041"/>
                  <a:gd name="connsiteY3" fmla="*/ 73819 h 76200"/>
                  <a:gd name="connsiteX4" fmla="*/ 202643 w 7276041"/>
                  <a:gd name="connsiteY4" fmla="*/ 76200 h 76200"/>
                  <a:gd name="connsiteX0" fmla="*/ 202643 w 7034172"/>
                  <a:gd name="connsiteY0" fmla="*/ 76200 h 76200"/>
                  <a:gd name="connsiteX1" fmla="*/ 12143 w 7034172"/>
                  <a:gd name="connsiteY1" fmla="*/ 0 h 76200"/>
                  <a:gd name="connsiteX2" fmla="*/ 6569312 w 7034172"/>
                  <a:gd name="connsiteY2" fmla="*/ 0 h 76200"/>
                  <a:gd name="connsiteX3" fmla="*/ 6347855 w 7034172"/>
                  <a:gd name="connsiteY3" fmla="*/ 73819 h 76200"/>
                  <a:gd name="connsiteX4" fmla="*/ 202643 w 7034172"/>
                  <a:gd name="connsiteY4" fmla="*/ 76200 h 76200"/>
                  <a:gd name="connsiteX0" fmla="*/ 202643 w 6569312"/>
                  <a:gd name="connsiteY0" fmla="*/ 76200 h 76200"/>
                  <a:gd name="connsiteX1" fmla="*/ 12143 w 6569312"/>
                  <a:gd name="connsiteY1" fmla="*/ 0 h 76200"/>
                  <a:gd name="connsiteX2" fmla="*/ 6569312 w 6569312"/>
                  <a:gd name="connsiteY2" fmla="*/ 0 h 76200"/>
                  <a:gd name="connsiteX3" fmla="*/ 6347855 w 6569312"/>
                  <a:gd name="connsiteY3" fmla="*/ 73819 h 76200"/>
                  <a:gd name="connsiteX4" fmla="*/ 202643 w 6569312"/>
                  <a:gd name="connsiteY4" fmla="*/ 76200 h 76200"/>
                  <a:gd name="connsiteX0" fmla="*/ 202643 w 6570965"/>
                  <a:gd name="connsiteY0" fmla="*/ 76200 h 76200"/>
                  <a:gd name="connsiteX1" fmla="*/ 12143 w 6570965"/>
                  <a:gd name="connsiteY1" fmla="*/ 0 h 76200"/>
                  <a:gd name="connsiteX2" fmla="*/ 6569312 w 6570965"/>
                  <a:gd name="connsiteY2" fmla="*/ 0 h 76200"/>
                  <a:gd name="connsiteX3" fmla="*/ 6347855 w 6570965"/>
                  <a:gd name="connsiteY3" fmla="*/ 73819 h 76200"/>
                  <a:gd name="connsiteX4" fmla="*/ 202643 w 6570965"/>
                  <a:gd name="connsiteY4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70965" h="76200">
                    <a:moveTo>
                      <a:pt x="202643" y="76200"/>
                    </a:moveTo>
                    <a:cubicBezTo>
                      <a:pt x="121814" y="61516"/>
                      <a:pt x="-46461" y="17462"/>
                      <a:pt x="12143" y="0"/>
                    </a:cubicBezTo>
                    <a:lnTo>
                      <a:pt x="6569312" y="0"/>
                    </a:lnTo>
                    <a:cubicBezTo>
                      <a:pt x="6583467" y="17065"/>
                      <a:pt x="6506472" y="53975"/>
                      <a:pt x="6347855" y="73819"/>
                    </a:cubicBezTo>
                    <a:lnTo>
                      <a:pt x="202643" y="76200"/>
                    </a:lnTo>
                    <a:close/>
                  </a:path>
                </a:pathLst>
              </a:custGeom>
              <a:gradFill flip="none" rotWithShape="1">
                <a:gsLst>
                  <a:gs pos="95000">
                    <a:srgbClr val="A5A9AD"/>
                  </a:gs>
                  <a:gs pos="50000">
                    <a:srgbClr val="868B90"/>
                  </a:gs>
                  <a:gs pos="8000">
                    <a:srgbClr val="868B90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12700" dist="25400" dir="5400000" algn="t" rotWithShape="0">
                  <a:schemeClr val="tx1">
                    <a:lumMod val="85000"/>
                    <a:lumOff val="15000"/>
                  </a:schemeClr>
                </a:outerShdw>
              </a:effectLst>
              <a:scene3d>
                <a:camera prst="orthographicFront"/>
                <a:lightRig rig="harsh" dir="t"/>
              </a:scene3d>
              <a:sp3d>
                <a:bevelT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0849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MX" sz="2400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" name="Rectángulo redondeado 3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-5715543" y="3770615"/>
                <a:ext cx="6625214" cy="129600"/>
              </a:xfrm>
              <a:prstGeom prst="roundRect">
                <a:avLst>
                  <a:gd name="adj" fmla="val 23977"/>
                </a:avLst>
              </a:prstGeom>
              <a:gradFill flip="none" rotWithShape="1">
                <a:gsLst>
                  <a:gs pos="100000">
                    <a:srgbClr val="868B90"/>
                  </a:gs>
                  <a:gs pos="95000">
                    <a:srgbClr val="868B90"/>
                  </a:gs>
                  <a:gs pos="0">
                    <a:srgbClr val="868B90"/>
                  </a:gs>
                  <a:gs pos="98000">
                    <a:srgbClr val="FFFFFF"/>
                  </a:gs>
                  <a:gs pos="2000">
                    <a:srgbClr val="FBF9FA"/>
                  </a:gs>
                  <a:gs pos="5000">
                    <a:srgbClr val="868B90"/>
                  </a:gs>
                  <a:gs pos="90000">
                    <a:srgbClr val="FAF9FB"/>
                  </a:gs>
                  <a:gs pos="10000">
                    <a:srgbClr val="FBF9FA"/>
                  </a:gs>
                  <a:gs pos="39000">
                    <a:srgbClr val="FBF9FA"/>
                  </a:gs>
                  <a:gs pos="63000">
                    <a:srgbClr val="FBF9FA"/>
                  </a:gs>
                </a:gsLst>
                <a:lin ang="21594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0849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SV" sz="2400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8" name="23 Rectángulo redondeado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823939" y="12968008"/>
              <a:ext cx="2804149" cy="249019"/>
            </a:xfrm>
            <a:custGeom>
              <a:avLst/>
              <a:gdLst/>
              <a:ahLst/>
              <a:cxnLst/>
              <a:rect l="l" t="t" r="r" b="b"/>
              <a:pathLst>
                <a:path w="923491" h="82550">
                  <a:moveTo>
                    <a:pt x="0" y="0"/>
                  </a:moveTo>
                  <a:lnTo>
                    <a:pt x="923491" y="0"/>
                  </a:lnTo>
                  <a:cubicBezTo>
                    <a:pt x="920296" y="46402"/>
                    <a:pt x="881273" y="82550"/>
                    <a:pt x="833807" y="82550"/>
                  </a:cubicBezTo>
                  <a:lnTo>
                    <a:pt x="89683" y="82550"/>
                  </a:lnTo>
                  <a:cubicBezTo>
                    <a:pt x="42218" y="82550"/>
                    <a:pt x="3194" y="46402"/>
                    <a:pt x="0" y="0"/>
                  </a:cubicBezTo>
                  <a:close/>
                </a:path>
              </a:pathLst>
            </a:custGeom>
            <a:solidFill>
              <a:srgbClr val="F7F5F9"/>
            </a:solidFill>
            <a:ln w="3175">
              <a:noFill/>
            </a:ln>
            <a:effectLst>
              <a:innerShdw blurRad="12700" dist="12700" dir="5400000">
                <a:prstClr val="black">
                  <a:alpha val="7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MX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Rectángulo redondeado 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-3923991" y="2216455"/>
              <a:ext cx="6284982" cy="9112653"/>
            </a:xfrm>
            <a:custGeom>
              <a:avLst/>
              <a:gdLst/>
              <a:ahLst/>
              <a:cxnLst/>
              <a:rect l="l" t="t" r="r" b="b"/>
              <a:pathLst>
                <a:path w="2070313" h="3020732">
                  <a:moveTo>
                    <a:pt x="187976" y="0"/>
                  </a:moveTo>
                  <a:lnTo>
                    <a:pt x="2070313" y="0"/>
                  </a:lnTo>
                  <a:lnTo>
                    <a:pt x="1928420" y="207031"/>
                  </a:lnTo>
                  <a:lnTo>
                    <a:pt x="183453" y="207031"/>
                  </a:lnTo>
                  <a:lnTo>
                    <a:pt x="183453" y="2753062"/>
                  </a:lnTo>
                  <a:lnTo>
                    <a:pt x="0" y="3020732"/>
                  </a:lnTo>
                  <a:lnTo>
                    <a:pt x="0" y="187976"/>
                  </a:lnTo>
                  <a:cubicBezTo>
                    <a:pt x="0" y="84160"/>
                    <a:pt x="84160" y="0"/>
                    <a:pt x="187976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86000">
                  <a:schemeClr val="bg1">
                    <a:alpha val="41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" name="Marcador de posición de imagen 33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-1529964" y="819258"/>
            <a:ext cx="8176515" cy="5055615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4 Grupo"/>
          <p:cNvGrpSpPr>
            <a:grpSpLocks noChangeAspect="1"/>
          </p:cNvGrpSpPr>
          <p:nvPr userDrawn="1"/>
        </p:nvGrpSpPr>
        <p:grpSpPr bwMode="auto">
          <a:xfrm>
            <a:off x="450850" y="1743075"/>
            <a:ext cx="5667375" cy="3125788"/>
            <a:chOff x="-5854210" y="2216455"/>
            <a:chExt cx="20117235" cy="11350954"/>
          </a:xfrm>
        </p:grpSpPr>
        <p:sp>
          <p:nvSpPr>
            <p:cNvPr id="4" name="Rectángulo redondeado 34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-3927982" y="2216455"/>
              <a:ext cx="16313946" cy="11105489"/>
            </a:xfrm>
            <a:prstGeom prst="roundRect">
              <a:avLst>
                <a:gd name="adj" fmla="val 5106"/>
              </a:avLst>
            </a:prstGeom>
            <a:solidFill>
              <a:schemeClr val="tx1"/>
            </a:solidFill>
            <a:ln w="38100">
              <a:solidFill>
                <a:schemeClr val="bg1">
                  <a:lumMod val="75000"/>
                </a:schemeClr>
              </a:solidFill>
            </a:ln>
            <a:effectLst>
              <a:innerShdw blurRad="254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Elipse 7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131151" y="2441285"/>
              <a:ext cx="135242" cy="13258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Elipse 15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086071" y="2435519"/>
              <a:ext cx="112702" cy="10953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7" name="374 Grupo">
              <a:extLst>
                <a:ext uri="{FF2B5EF4-FFF2-40B4-BE49-F238E27FC236}"/>
              </a:extLst>
            </p:cNvPr>
            <p:cNvGrpSpPr/>
            <p:nvPr/>
          </p:nvGrpSpPr>
          <p:grpSpPr>
            <a:xfrm>
              <a:off x="-5854210" y="12964442"/>
              <a:ext cx="20117235" cy="602967"/>
              <a:chOff x="-5715543" y="3770615"/>
              <a:chExt cx="6625214" cy="199884"/>
            </a:xfrm>
            <a:effectLst>
              <a:reflection blurRad="6350" stA="50000" endA="300" endPos="90000" dist="50800" dir="5400000" sy="-100000" algn="bl" rotWithShape="0"/>
            </a:effectLst>
          </p:grpSpPr>
          <p:sp>
            <p:nvSpPr>
              <p:cNvPr id="10" name="20 Rectángulo redondeado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-5706018" y="3849586"/>
                <a:ext cx="6599368" cy="120913"/>
              </a:xfrm>
              <a:custGeom>
                <a:avLst/>
                <a:gdLst>
                  <a:gd name="connsiteX0" fmla="*/ 0 w 6581775"/>
                  <a:gd name="connsiteY0" fmla="*/ 12303 h 73819"/>
                  <a:gd name="connsiteX1" fmla="*/ 12303 w 6581775"/>
                  <a:gd name="connsiteY1" fmla="*/ 0 h 73819"/>
                  <a:gd name="connsiteX2" fmla="*/ 6569472 w 6581775"/>
                  <a:gd name="connsiteY2" fmla="*/ 0 h 73819"/>
                  <a:gd name="connsiteX3" fmla="*/ 6581775 w 6581775"/>
                  <a:gd name="connsiteY3" fmla="*/ 12303 h 73819"/>
                  <a:gd name="connsiteX4" fmla="*/ 6581775 w 6581775"/>
                  <a:gd name="connsiteY4" fmla="*/ 61516 h 73819"/>
                  <a:gd name="connsiteX5" fmla="*/ 6569472 w 6581775"/>
                  <a:gd name="connsiteY5" fmla="*/ 73819 h 73819"/>
                  <a:gd name="connsiteX6" fmla="*/ 12303 w 6581775"/>
                  <a:gd name="connsiteY6" fmla="*/ 73819 h 73819"/>
                  <a:gd name="connsiteX7" fmla="*/ 0 w 6581775"/>
                  <a:gd name="connsiteY7" fmla="*/ 61516 h 73819"/>
                  <a:gd name="connsiteX8" fmla="*/ 0 w 6581775"/>
                  <a:gd name="connsiteY8" fmla="*/ 12303 h 73819"/>
                  <a:gd name="connsiteX0" fmla="*/ 0 w 6581775"/>
                  <a:gd name="connsiteY0" fmla="*/ 12303 h 76200"/>
                  <a:gd name="connsiteX1" fmla="*/ 12303 w 6581775"/>
                  <a:gd name="connsiteY1" fmla="*/ 0 h 76200"/>
                  <a:gd name="connsiteX2" fmla="*/ 6569472 w 6581775"/>
                  <a:gd name="connsiteY2" fmla="*/ 0 h 76200"/>
                  <a:gd name="connsiteX3" fmla="*/ 6581775 w 6581775"/>
                  <a:gd name="connsiteY3" fmla="*/ 12303 h 76200"/>
                  <a:gd name="connsiteX4" fmla="*/ 6581775 w 6581775"/>
                  <a:gd name="connsiteY4" fmla="*/ 61516 h 76200"/>
                  <a:gd name="connsiteX5" fmla="*/ 6569472 w 6581775"/>
                  <a:gd name="connsiteY5" fmla="*/ 73819 h 76200"/>
                  <a:gd name="connsiteX6" fmla="*/ 202803 w 6581775"/>
                  <a:gd name="connsiteY6" fmla="*/ 76200 h 76200"/>
                  <a:gd name="connsiteX7" fmla="*/ 0 w 6581775"/>
                  <a:gd name="connsiteY7" fmla="*/ 61516 h 76200"/>
                  <a:gd name="connsiteX8" fmla="*/ 0 w 6581775"/>
                  <a:gd name="connsiteY8" fmla="*/ 12303 h 76200"/>
                  <a:gd name="connsiteX0" fmla="*/ 334156 w 6915931"/>
                  <a:gd name="connsiteY0" fmla="*/ 12303 h 76200"/>
                  <a:gd name="connsiteX1" fmla="*/ 346459 w 6915931"/>
                  <a:gd name="connsiteY1" fmla="*/ 0 h 76200"/>
                  <a:gd name="connsiteX2" fmla="*/ 6903628 w 6915931"/>
                  <a:gd name="connsiteY2" fmla="*/ 0 h 76200"/>
                  <a:gd name="connsiteX3" fmla="*/ 6915931 w 6915931"/>
                  <a:gd name="connsiteY3" fmla="*/ 12303 h 76200"/>
                  <a:gd name="connsiteX4" fmla="*/ 6915931 w 6915931"/>
                  <a:gd name="connsiteY4" fmla="*/ 61516 h 76200"/>
                  <a:gd name="connsiteX5" fmla="*/ 6903628 w 6915931"/>
                  <a:gd name="connsiteY5" fmla="*/ 73819 h 76200"/>
                  <a:gd name="connsiteX6" fmla="*/ 536959 w 6915931"/>
                  <a:gd name="connsiteY6" fmla="*/ 76200 h 76200"/>
                  <a:gd name="connsiteX7" fmla="*/ 334156 w 6915931"/>
                  <a:gd name="connsiteY7" fmla="*/ 12303 h 76200"/>
                  <a:gd name="connsiteX0" fmla="*/ 908279 w 7287251"/>
                  <a:gd name="connsiteY0" fmla="*/ 76200 h 76200"/>
                  <a:gd name="connsiteX1" fmla="*/ 717779 w 7287251"/>
                  <a:gd name="connsiteY1" fmla="*/ 0 h 76200"/>
                  <a:gd name="connsiteX2" fmla="*/ 7274948 w 7287251"/>
                  <a:gd name="connsiteY2" fmla="*/ 0 h 76200"/>
                  <a:gd name="connsiteX3" fmla="*/ 7287251 w 7287251"/>
                  <a:gd name="connsiteY3" fmla="*/ 12303 h 76200"/>
                  <a:gd name="connsiteX4" fmla="*/ 7287251 w 7287251"/>
                  <a:gd name="connsiteY4" fmla="*/ 61516 h 76200"/>
                  <a:gd name="connsiteX5" fmla="*/ 7274948 w 7287251"/>
                  <a:gd name="connsiteY5" fmla="*/ 73819 h 76200"/>
                  <a:gd name="connsiteX6" fmla="*/ 908279 w 7287251"/>
                  <a:gd name="connsiteY6" fmla="*/ 76200 h 76200"/>
                  <a:gd name="connsiteX0" fmla="*/ 556434 w 6935406"/>
                  <a:gd name="connsiteY0" fmla="*/ 76200 h 76200"/>
                  <a:gd name="connsiteX1" fmla="*/ 365934 w 6935406"/>
                  <a:gd name="connsiteY1" fmla="*/ 0 h 76200"/>
                  <a:gd name="connsiteX2" fmla="*/ 6923103 w 6935406"/>
                  <a:gd name="connsiteY2" fmla="*/ 0 h 76200"/>
                  <a:gd name="connsiteX3" fmla="*/ 6935406 w 6935406"/>
                  <a:gd name="connsiteY3" fmla="*/ 12303 h 76200"/>
                  <a:gd name="connsiteX4" fmla="*/ 6935406 w 6935406"/>
                  <a:gd name="connsiteY4" fmla="*/ 61516 h 76200"/>
                  <a:gd name="connsiteX5" fmla="*/ 6923103 w 6935406"/>
                  <a:gd name="connsiteY5" fmla="*/ 73819 h 76200"/>
                  <a:gd name="connsiteX6" fmla="*/ 556434 w 6935406"/>
                  <a:gd name="connsiteY6" fmla="*/ 76200 h 76200"/>
                  <a:gd name="connsiteX0" fmla="*/ 203303 w 6582275"/>
                  <a:gd name="connsiteY0" fmla="*/ 76200 h 76200"/>
                  <a:gd name="connsiteX1" fmla="*/ 12803 w 6582275"/>
                  <a:gd name="connsiteY1" fmla="*/ 0 h 76200"/>
                  <a:gd name="connsiteX2" fmla="*/ 6569972 w 6582275"/>
                  <a:gd name="connsiteY2" fmla="*/ 0 h 76200"/>
                  <a:gd name="connsiteX3" fmla="*/ 6582275 w 6582275"/>
                  <a:gd name="connsiteY3" fmla="*/ 12303 h 76200"/>
                  <a:gd name="connsiteX4" fmla="*/ 6582275 w 6582275"/>
                  <a:gd name="connsiteY4" fmla="*/ 61516 h 76200"/>
                  <a:gd name="connsiteX5" fmla="*/ 6569972 w 6582275"/>
                  <a:gd name="connsiteY5" fmla="*/ 73819 h 76200"/>
                  <a:gd name="connsiteX6" fmla="*/ 203303 w 6582275"/>
                  <a:gd name="connsiteY6" fmla="*/ 76200 h 76200"/>
                  <a:gd name="connsiteX0" fmla="*/ 202643 w 6581615"/>
                  <a:gd name="connsiteY0" fmla="*/ 76200 h 76200"/>
                  <a:gd name="connsiteX1" fmla="*/ 12143 w 6581615"/>
                  <a:gd name="connsiteY1" fmla="*/ 0 h 76200"/>
                  <a:gd name="connsiteX2" fmla="*/ 6569312 w 6581615"/>
                  <a:gd name="connsiteY2" fmla="*/ 0 h 76200"/>
                  <a:gd name="connsiteX3" fmla="*/ 6581615 w 6581615"/>
                  <a:gd name="connsiteY3" fmla="*/ 12303 h 76200"/>
                  <a:gd name="connsiteX4" fmla="*/ 6581615 w 6581615"/>
                  <a:gd name="connsiteY4" fmla="*/ 61516 h 76200"/>
                  <a:gd name="connsiteX5" fmla="*/ 6569312 w 6581615"/>
                  <a:gd name="connsiteY5" fmla="*/ 73819 h 76200"/>
                  <a:gd name="connsiteX6" fmla="*/ 202643 w 6581615"/>
                  <a:gd name="connsiteY6" fmla="*/ 76200 h 76200"/>
                  <a:gd name="connsiteX0" fmla="*/ 202643 w 6581615"/>
                  <a:gd name="connsiteY0" fmla="*/ 76200 h 76200"/>
                  <a:gd name="connsiteX1" fmla="*/ 12143 w 6581615"/>
                  <a:gd name="connsiteY1" fmla="*/ 0 h 76200"/>
                  <a:gd name="connsiteX2" fmla="*/ 6569312 w 6581615"/>
                  <a:gd name="connsiteY2" fmla="*/ 0 h 76200"/>
                  <a:gd name="connsiteX3" fmla="*/ 6581615 w 6581615"/>
                  <a:gd name="connsiteY3" fmla="*/ 12303 h 76200"/>
                  <a:gd name="connsiteX4" fmla="*/ 6569312 w 6581615"/>
                  <a:gd name="connsiteY4" fmla="*/ 73819 h 76200"/>
                  <a:gd name="connsiteX5" fmla="*/ 202643 w 6581615"/>
                  <a:gd name="connsiteY5" fmla="*/ 76200 h 76200"/>
                  <a:gd name="connsiteX0" fmla="*/ 202643 w 7377095"/>
                  <a:gd name="connsiteY0" fmla="*/ 76200 h 76200"/>
                  <a:gd name="connsiteX1" fmla="*/ 12143 w 7377095"/>
                  <a:gd name="connsiteY1" fmla="*/ 0 h 76200"/>
                  <a:gd name="connsiteX2" fmla="*/ 6569312 w 7377095"/>
                  <a:gd name="connsiteY2" fmla="*/ 0 h 76200"/>
                  <a:gd name="connsiteX3" fmla="*/ 6569312 w 7377095"/>
                  <a:gd name="connsiteY3" fmla="*/ 73819 h 76200"/>
                  <a:gd name="connsiteX4" fmla="*/ 202643 w 7377095"/>
                  <a:gd name="connsiteY4" fmla="*/ 76200 h 76200"/>
                  <a:gd name="connsiteX0" fmla="*/ 202643 w 7276041"/>
                  <a:gd name="connsiteY0" fmla="*/ 76200 h 76200"/>
                  <a:gd name="connsiteX1" fmla="*/ 12143 w 7276041"/>
                  <a:gd name="connsiteY1" fmla="*/ 0 h 76200"/>
                  <a:gd name="connsiteX2" fmla="*/ 6569312 w 7276041"/>
                  <a:gd name="connsiteY2" fmla="*/ 0 h 76200"/>
                  <a:gd name="connsiteX3" fmla="*/ 6347855 w 7276041"/>
                  <a:gd name="connsiteY3" fmla="*/ 73819 h 76200"/>
                  <a:gd name="connsiteX4" fmla="*/ 202643 w 7276041"/>
                  <a:gd name="connsiteY4" fmla="*/ 76200 h 76200"/>
                  <a:gd name="connsiteX0" fmla="*/ 202643 w 7034172"/>
                  <a:gd name="connsiteY0" fmla="*/ 76200 h 76200"/>
                  <a:gd name="connsiteX1" fmla="*/ 12143 w 7034172"/>
                  <a:gd name="connsiteY1" fmla="*/ 0 h 76200"/>
                  <a:gd name="connsiteX2" fmla="*/ 6569312 w 7034172"/>
                  <a:gd name="connsiteY2" fmla="*/ 0 h 76200"/>
                  <a:gd name="connsiteX3" fmla="*/ 6347855 w 7034172"/>
                  <a:gd name="connsiteY3" fmla="*/ 73819 h 76200"/>
                  <a:gd name="connsiteX4" fmla="*/ 202643 w 7034172"/>
                  <a:gd name="connsiteY4" fmla="*/ 76200 h 76200"/>
                  <a:gd name="connsiteX0" fmla="*/ 202643 w 6569312"/>
                  <a:gd name="connsiteY0" fmla="*/ 76200 h 76200"/>
                  <a:gd name="connsiteX1" fmla="*/ 12143 w 6569312"/>
                  <a:gd name="connsiteY1" fmla="*/ 0 h 76200"/>
                  <a:gd name="connsiteX2" fmla="*/ 6569312 w 6569312"/>
                  <a:gd name="connsiteY2" fmla="*/ 0 h 76200"/>
                  <a:gd name="connsiteX3" fmla="*/ 6347855 w 6569312"/>
                  <a:gd name="connsiteY3" fmla="*/ 73819 h 76200"/>
                  <a:gd name="connsiteX4" fmla="*/ 202643 w 6569312"/>
                  <a:gd name="connsiteY4" fmla="*/ 76200 h 76200"/>
                  <a:gd name="connsiteX0" fmla="*/ 202643 w 6570965"/>
                  <a:gd name="connsiteY0" fmla="*/ 76200 h 76200"/>
                  <a:gd name="connsiteX1" fmla="*/ 12143 w 6570965"/>
                  <a:gd name="connsiteY1" fmla="*/ 0 h 76200"/>
                  <a:gd name="connsiteX2" fmla="*/ 6569312 w 6570965"/>
                  <a:gd name="connsiteY2" fmla="*/ 0 h 76200"/>
                  <a:gd name="connsiteX3" fmla="*/ 6347855 w 6570965"/>
                  <a:gd name="connsiteY3" fmla="*/ 73819 h 76200"/>
                  <a:gd name="connsiteX4" fmla="*/ 202643 w 6570965"/>
                  <a:gd name="connsiteY4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70965" h="76200">
                    <a:moveTo>
                      <a:pt x="202643" y="76200"/>
                    </a:moveTo>
                    <a:cubicBezTo>
                      <a:pt x="121814" y="61516"/>
                      <a:pt x="-46461" y="17462"/>
                      <a:pt x="12143" y="0"/>
                    </a:cubicBezTo>
                    <a:lnTo>
                      <a:pt x="6569312" y="0"/>
                    </a:lnTo>
                    <a:cubicBezTo>
                      <a:pt x="6583467" y="17065"/>
                      <a:pt x="6506472" y="53975"/>
                      <a:pt x="6347855" y="73819"/>
                    </a:cubicBezTo>
                    <a:lnTo>
                      <a:pt x="202643" y="76200"/>
                    </a:lnTo>
                    <a:close/>
                  </a:path>
                </a:pathLst>
              </a:custGeom>
              <a:gradFill flip="none" rotWithShape="1">
                <a:gsLst>
                  <a:gs pos="95000">
                    <a:srgbClr val="A5A9AD"/>
                  </a:gs>
                  <a:gs pos="50000">
                    <a:srgbClr val="868B90"/>
                  </a:gs>
                  <a:gs pos="8000">
                    <a:srgbClr val="868B90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12700" dist="25400" dir="5400000" algn="t" rotWithShape="0">
                  <a:schemeClr val="tx1">
                    <a:lumMod val="85000"/>
                    <a:lumOff val="15000"/>
                  </a:schemeClr>
                </a:outerShdw>
              </a:effectLst>
              <a:scene3d>
                <a:camera prst="orthographicFront"/>
                <a:lightRig rig="harsh" dir="t"/>
              </a:scene3d>
              <a:sp3d>
                <a:bevelT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0849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MX" sz="2400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" name="Rectángulo redondeado 3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-5715543" y="3770615"/>
                <a:ext cx="6625214" cy="129600"/>
              </a:xfrm>
              <a:prstGeom prst="roundRect">
                <a:avLst>
                  <a:gd name="adj" fmla="val 23977"/>
                </a:avLst>
              </a:prstGeom>
              <a:gradFill flip="none" rotWithShape="1">
                <a:gsLst>
                  <a:gs pos="100000">
                    <a:srgbClr val="868B90"/>
                  </a:gs>
                  <a:gs pos="95000">
                    <a:srgbClr val="868B90"/>
                  </a:gs>
                  <a:gs pos="0">
                    <a:srgbClr val="868B90"/>
                  </a:gs>
                  <a:gs pos="98000">
                    <a:srgbClr val="FFFFFF"/>
                  </a:gs>
                  <a:gs pos="2000">
                    <a:srgbClr val="FBF9FA"/>
                  </a:gs>
                  <a:gs pos="5000">
                    <a:srgbClr val="868B90"/>
                  </a:gs>
                  <a:gs pos="90000">
                    <a:srgbClr val="FAF9FB"/>
                  </a:gs>
                  <a:gs pos="10000">
                    <a:srgbClr val="FBF9FA"/>
                  </a:gs>
                  <a:gs pos="39000">
                    <a:srgbClr val="FBF9FA"/>
                  </a:gs>
                  <a:gs pos="63000">
                    <a:srgbClr val="FBF9FA"/>
                  </a:gs>
                </a:gsLst>
                <a:lin ang="21594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0849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SV" sz="2400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8" name="23 Rectángulo redondeado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823939" y="12968008"/>
              <a:ext cx="2804149" cy="249019"/>
            </a:xfrm>
            <a:custGeom>
              <a:avLst/>
              <a:gdLst/>
              <a:ahLst/>
              <a:cxnLst/>
              <a:rect l="l" t="t" r="r" b="b"/>
              <a:pathLst>
                <a:path w="923491" h="82550">
                  <a:moveTo>
                    <a:pt x="0" y="0"/>
                  </a:moveTo>
                  <a:lnTo>
                    <a:pt x="923491" y="0"/>
                  </a:lnTo>
                  <a:cubicBezTo>
                    <a:pt x="920296" y="46402"/>
                    <a:pt x="881273" y="82550"/>
                    <a:pt x="833807" y="82550"/>
                  </a:cubicBezTo>
                  <a:lnTo>
                    <a:pt x="89683" y="82550"/>
                  </a:lnTo>
                  <a:cubicBezTo>
                    <a:pt x="42218" y="82550"/>
                    <a:pt x="3194" y="46402"/>
                    <a:pt x="0" y="0"/>
                  </a:cubicBezTo>
                  <a:close/>
                </a:path>
              </a:pathLst>
            </a:custGeom>
            <a:solidFill>
              <a:srgbClr val="F7F5F9"/>
            </a:solidFill>
            <a:ln w="3175">
              <a:noFill/>
            </a:ln>
            <a:effectLst>
              <a:innerShdw blurRad="12700" dist="12700" dir="5400000">
                <a:prstClr val="black">
                  <a:alpha val="7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MX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Rectángulo redondeado 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-3927013" y="2216455"/>
              <a:ext cx="6288749" cy="9114200"/>
            </a:xfrm>
            <a:custGeom>
              <a:avLst/>
              <a:gdLst/>
              <a:ahLst/>
              <a:cxnLst/>
              <a:rect l="l" t="t" r="r" b="b"/>
              <a:pathLst>
                <a:path w="2070313" h="3020732">
                  <a:moveTo>
                    <a:pt x="187976" y="0"/>
                  </a:moveTo>
                  <a:lnTo>
                    <a:pt x="2070313" y="0"/>
                  </a:lnTo>
                  <a:lnTo>
                    <a:pt x="1928420" y="207031"/>
                  </a:lnTo>
                  <a:lnTo>
                    <a:pt x="183453" y="207031"/>
                  </a:lnTo>
                  <a:lnTo>
                    <a:pt x="183453" y="2753062"/>
                  </a:lnTo>
                  <a:lnTo>
                    <a:pt x="0" y="3020732"/>
                  </a:lnTo>
                  <a:lnTo>
                    <a:pt x="0" y="187976"/>
                  </a:lnTo>
                  <a:cubicBezTo>
                    <a:pt x="0" y="84160"/>
                    <a:pt x="84160" y="0"/>
                    <a:pt x="187976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86000">
                  <a:schemeClr val="bg1">
                    <a:alpha val="41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5" name="Marcador de posición de imagen 24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136812" y="1911540"/>
            <a:ext cx="4294897" cy="2698831"/>
          </a:xfrm>
          <a:custGeom>
            <a:avLst/>
            <a:gdLst>
              <a:gd name="connsiteX0" fmla="*/ 0 w 8590353"/>
              <a:gd name="connsiteY0" fmla="*/ 0 h 5398286"/>
              <a:gd name="connsiteX1" fmla="*/ 8590353 w 8590353"/>
              <a:gd name="connsiteY1" fmla="*/ 0 h 5398286"/>
              <a:gd name="connsiteX2" fmla="*/ 8590353 w 8590353"/>
              <a:gd name="connsiteY2" fmla="*/ 5398286 h 5398286"/>
              <a:gd name="connsiteX3" fmla="*/ 0 w 8590353"/>
              <a:gd name="connsiteY3" fmla="*/ 5398286 h 53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90353" h="5398286">
                <a:moveTo>
                  <a:pt x="0" y="0"/>
                </a:moveTo>
                <a:lnTo>
                  <a:pt x="8590353" y="0"/>
                </a:lnTo>
                <a:lnTo>
                  <a:pt x="8590353" y="5398286"/>
                </a:lnTo>
                <a:lnTo>
                  <a:pt x="0" y="5398286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11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0"/>
            <a:ext cx="12192000" cy="390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pic>
        <p:nvPicPr>
          <p:cNvPr id="4" name="Picture 6" descr="http://www.pngall.com/wp-content/uploads/2016/04/Monitor-Free-PNG-Image.png">
            <a:extLst>
              <a:ext uri="{FF2B5EF4-FFF2-40B4-BE49-F238E27FC236}"/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477123" y="1736853"/>
            <a:ext cx="5180662" cy="4027957"/>
          </a:xfrm>
          <a:prstGeom prst="rect">
            <a:avLst/>
          </a:prstGeom>
          <a:noFill/>
          <a:effectLst>
            <a:reflection blurRad="304800" stA="32000" endPos="35000" dir="5400000" sy="-100000" algn="bl" rotWithShape="0"/>
          </a:effectLst>
          <a:extLst>
            <a:ext uri="{909E8E84-426E-40DD-AFC4-6F175D3DCCD1}"/>
          </a:extLst>
        </p:spPr>
      </p:pic>
      <p:sp>
        <p:nvSpPr>
          <p:cNvPr id="5" name="6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15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Marcador de posición de imagen 9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6668880" y="1944007"/>
            <a:ext cx="4836172" cy="2361215"/>
          </a:xfrm>
          <a:custGeom>
            <a:avLst/>
            <a:gdLst>
              <a:gd name="connsiteX0" fmla="*/ 0 w 8590353"/>
              <a:gd name="connsiteY0" fmla="*/ 0 h 5398286"/>
              <a:gd name="connsiteX1" fmla="*/ 8590353 w 8590353"/>
              <a:gd name="connsiteY1" fmla="*/ 0 h 5398286"/>
              <a:gd name="connsiteX2" fmla="*/ 8590353 w 8590353"/>
              <a:gd name="connsiteY2" fmla="*/ 5398286 h 5398286"/>
              <a:gd name="connsiteX3" fmla="*/ 0 w 8590353"/>
              <a:gd name="connsiteY3" fmla="*/ 5398286 h 53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90353" h="5398286">
                <a:moveTo>
                  <a:pt x="0" y="0"/>
                </a:moveTo>
                <a:lnTo>
                  <a:pt x="8590353" y="0"/>
                </a:lnTo>
                <a:lnTo>
                  <a:pt x="8590353" y="5398286"/>
                </a:lnTo>
                <a:lnTo>
                  <a:pt x="0" y="5398286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280A8A57-47EF-461A-89A2-AAFAFF0F3E6A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3" name="15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4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76F5FEEA-6ED9-4A1D-A7E6-A830F92CF7E8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2"/>
          <p:cNvGrpSpPr>
            <a:grpSpLocks/>
          </p:cNvGrpSpPr>
          <p:nvPr userDrawn="1"/>
        </p:nvGrpSpPr>
        <p:grpSpPr bwMode="auto">
          <a:xfrm>
            <a:off x="3260725" y="2446338"/>
            <a:ext cx="1552575" cy="3309937"/>
            <a:chOff x="6522164" y="4833568"/>
            <a:chExt cx="3104436" cy="6621831"/>
          </a:xfrm>
        </p:grpSpPr>
        <p:sp>
          <p:nvSpPr>
            <p:cNvPr id="8" name="Rectángulo redondeado 2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6522164" y="4833568"/>
              <a:ext cx="3104436" cy="6621831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9" name="Rectángulo redondeado 3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7769653" y="5329014"/>
              <a:ext cx="609460" cy="155620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" name="Rectángulo redondeado 4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7998201" y="5103522"/>
              <a:ext cx="152365" cy="155622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" name="Rectángulo redondeado 5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7963283" y="10871026"/>
              <a:ext cx="222199" cy="235019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2" name="Rectángulo redondeado 6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 bwMode="auto">
            <a:xfrm>
              <a:off x="7769653" y="10683647"/>
              <a:ext cx="609460" cy="606603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3" name="Grupo 9"/>
          <p:cNvGrpSpPr>
            <a:grpSpLocks/>
          </p:cNvGrpSpPr>
          <p:nvPr userDrawn="1"/>
        </p:nvGrpSpPr>
        <p:grpSpPr bwMode="auto">
          <a:xfrm>
            <a:off x="7378700" y="2446338"/>
            <a:ext cx="1552575" cy="3309937"/>
            <a:chOff x="14758079" y="4833568"/>
            <a:chExt cx="3104436" cy="6621831"/>
          </a:xfrm>
        </p:grpSpPr>
        <p:sp>
          <p:nvSpPr>
            <p:cNvPr id="14" name="Rectángulo redondeado 18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4758079" y="4833568"/>
              <a:ext cx="3104436" cy="6621831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5" name="Rectángulo redondeado 19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6005568" y="5329014"/>
              <a:ext cx="609460" cy="155620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6" name="Rectángulo redondeado 20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6234116" y="5103522"/>
              <a:ext cx="152365" cy="155622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7" name="Rectángulo redondeado 21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6199198" y="10871026"/>
              <a:ext cx="222199" cy="235019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8" name="Rectángulo redondeado 22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 bwMode="auto">
            <a:xfrm>
              <a:off x="16005568" y="10683647"/>
              <a:ext cx="609460" cy="606603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19" name="Grupo 16"/>
          <p:cNvGrpSpPr>
            <a:grpSpLocks/>
          </p:cNvGrpSpPr>
          <p:nvPr userDrawn="1"/>
        </p:nvGrpSpPr>
        <p:grpSpPr bwMode="auto">
          <a:xfrm>
            <a:off x="5218113" y="2233613"/>
            <a:ext cx="1762125" cy="3760787"/>
            <a:chOff x="10436136" y="4407134"/>
            <a:chExt cx="3526606" cy="7522329"/>
          </a:xfrm>
        </p:grpSpPr>
        <p:sp>
          <p:nvSpPr>
            <p:cNvPr id="20" name="Rectángulo redondeado 25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0436136" y="4407134"/>
              <a:ext cx="3526606" cy="7522329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1" name="Rectángulo redondeado 26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1853133" y="4969164"/>
              <a:ext cx="692613" cy="174644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2" name="Rectángulo redondeado 27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2110479" y="4715139"/>
              <a:ext cx="177919" cy="174644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3" name="Rectángulo redondeado 28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2072353" y="11265822"/>
              <a:ext cx="254170" cy="266727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4" name="Rectángulo redondeado 29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 bwMode="auto">
            <a:xfrm>
              <a:off x="11853133" y="11053075"/>
              <a:ext cx="692613" cy="689045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5" name="Grupo 23"/>
          <p:cNvGrpSpPr>
            <a:grpSpLocks/>
          </p:cNvGrpSpPr>
          <p:nvPr userDrawn="1"/>
        </p:nvGrpSpPr>
        <p:grpSpPr bwMode="auto">
          <a:xfrm>
            <a:off x="981075" y="2446338"/>
            <a:ext cx="1552575" cy="3309937"/>
            <a:chOff x="6522164" y="4833568"/>
            <a:chExt cx="3104436" cy="6621831"/>
          </a:xfrm>
        </p:grpSpPr>
        <p:sp>
          <p:nvSpPr>
            <p:cNvPr id="26" name="Rectángulo redondeado 40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6522164" y="4833568"/>
              <a:ext cx="3104436" cy="6621831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7" name="Rectángulo redondeado 41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7769653" y="5329014"/>
              <a:ext cx="609460" cy="155620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8" name="Rectángulo redondeado 42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7998201" y="5103522"/>
              <a:ext cx="152365" cy="155622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9" name="Rectángulo redondeado 43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7963283" y="10871026"/>
              <a:ext cx="222199" cy="235019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0" name="Rectángulo redondeado 44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 bwMode="auto">
            <a:xfrm>
              <a:off x="7769653" y="10683647"/>
              <a:ext cx="609460" cy="606603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1" name="Grupo 30"/>
          <p:cNvGrpSpPr>
            <a:grpSpLocks/>
          </p:cNvGrpSpPr>
          <p:nvPr userDrawn="1"/>
        </p:nvGrpSpPr>
        <p:grpSpPr bwMode="auto">
          <a:xfrm>
            <a:off x="9664700" y="2446338"/>
            <a:ext cx="1550988" cy="3309937"/>
            <a:chOff x="14758079" y="4833568"/>
            <a:chExt cx="3104436" cy="6621831"/>
          </a:xfrm>
        </p:grpSpPr>
        <p:sp>
          <p:nvSpPr>
            <p:cNvPr id="32" name="Rectángulo redondeado 47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4758079" y="4833568"/>
              <a:ext cx="3104436" cy="6621831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3" name="Rectángulo redondeado 48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6003666" y="5329014"/>
              <a:ext cx="613262" cy="155620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4" name="Rectángulo redondeado 49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6232447" y="5103522"/>
              <a:ext cx="155699" cy="155622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5" name="Rectángulo redondeado 50">
              <a:extLst>
                <a:ext uri="{FF2B5EF4-FFF2-40B4-BE49-F238E27FC236}"/>
              </a:extLst>
            </p:cNvPr>
            <p:cNvSpPr/>
            <p:nvPr/>
          </p:nvSpPr>
          <p:spPr bwMode="auto">
            <a:xfrm>
              <a:off x="16200672" y="10871026"/>
              <a:ext cx="219250" cy="235019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36" name="Rectángulo redondeado 51">
              <a:extLst>
                <a:ext uri="{FF2B5EF4-FFF2-40B4-BE49-F238E27FC236}"/>
              </a:extLst>
            </p:cNvPr>
            <p:cNvSpPr>
              <a:spLocks noChangeAspect="1"/>
            </p:cNvSpPr>
            <p:nvPr/>
          </p:nvSpPr>
          <p:spPr bwMode="auto">
            <a:xfrm>
              <a:off x="16006845" y="10683647"/>
              <a:ext cx="606905" cy="606603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anchor="ctr"/>
            <a:lstStyle/>
            <a:p>
              <a:pPr algn="ctr" defTabSz="120849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SV" sz="2400" dirty="0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65" name="Marcador de posición de imagen 64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93980" y="2918950"/>
            <a:ext cx="1336204" cy="2379073"/>
          </a:xfrm>
          <a:custGeom>
            <a:avLst/>
            <a:gdLst>
              <a:gd name="connsiteX0" fmla="*/ 0 w 2672583"/>
              <a:gd name="connsiteY0" fmla="*/ 0 h 4758697"/>
              <a:gd name="connsiteX1" fmla="*/ 2672583 w 2672583"/>
              <a:gd name="connsiteY1" fmla="*/ 0 h 4758697"/>
              <a:gd name="connsiteX2" fmla="*/ 2672583 w 2672583"/>
              <a:gd name="connsiteY2" fmla="*/ 4758697 h 4758697"/>
              <a:gd name="connsiteX3" fmla="*/ 0 w 2672583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3" h="4758697">
                <a:moveTo>
                  <a:pt x="0" y="0"/>
                </a:moveTo>
                <a:lnTo>
                  <a:pt x="2672583" y="0"/>
                </a:lnTo>
                <a:lnTo>
                  <a:pt x="2672583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6" name="Marcador de posición de imagen 65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73376" y="2918950"/>
            <a:ext cx="1336203" cy="2379073"/>
          </a:xfrm>
          <a:custGeom>
            <a:avLst/>
            <a:gdLst>
              <a:gd name="connsiteX0" fmla="*/ 0 w 2672581"/>
              <a:gd name="connsiteY0" fmla="*/ 0 h 4758697"/>
              <a:gd name="connsiteX1" fmla="*/ 2672581 w 2672581"/>
              <a:gd name="connsiteY1" fmla="*/ 0 h 4758697"/>
              <a:gd name="connsiteX2" fmla="*/ 2672581 w 2672581"/>
              <a:gd name="connsiteY2" fmla="*/ 4758697 h 4758697"/>
              <a:gd name="connsiteX3" fmla="*/ 0 w 2672581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1" h="4758697">
                <a:moveTo>
                  <a:pt x="0" y="0"/>
                </a:moveTo>
                <a:lnTo>
                  <a:pt x="2672581" y="0"/>
                </a:lnTo>
                <a:lnTo>
                  <a:pt x="2672581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7" name="Marcador de posición de imagen 66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45533" y="2770012"/>
            <a:ext cx="1517913" cy="2702602"/>
          </a:xfrm>
          <a:custGeom>
            <a:avLst/>
            <a:gdLst>
              <a:gd name="connsiteX0" fmla="*/ 0 w 3036024"/>
              <a:gd name="connsiteY0" fmla="*/ 0 h 5405829"/>
              <a:gd name="connsiteX1" fmla="*/ 3036024 w 3036024"/>
              <a:gd name="connsiteY1" fmla="*/ 0 h 5405829"/>
              <a:gd name="connsiteX2" fmla="*/ 3036024 w 3036024"/>
              <a:gd name="connsiteY2" fmla="*/ 5405829 h 5405829"/>
              <a:gd name="connsiteX3" fmla="*/ 0 w 3036024"/>
              <a:gd name="connsiteY3" fmla="*/ 5405829 h 540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6024" h="5405829">
                <a:moveTo>
                  <a:pt x="0" y="0"/>
                </a:moveTo>
                <a:lnTo>
                  <a:pt x="3036024" y="0"/>
                </a:lnTo>
                <a:lnTo>
                  <a:pt x="3036024" y="5405829"/>
                </a:lnTo>
                <a:lnTo>
                  <a:pt x="0" y="5405829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8" name="Marcador de posición de imagen 67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1064" y="2918950"/>
            <a:ext cx="1336204" cy="2379073"/>
          </a:xfrm>
          <a:custGeom>
            <a:avLst/>
            <a:gdLst>
              <a:gd name="connsiteX0" fmla="*/ 0 w 2672582"/>
              <a:gd name="connsiteY0" fmla="*/ 0 h 4758697"/>
              <a:gd name="connsiteX1" fmla="*/ 2672582 w 2672582"/>
              <a:gd name="connsiteY1" fmla="*/ 0 h 4758697"/>
              <a:gd name="connsiteX2" fmla="*/ 2672582 w 2672582"/>
              <a:gd name="connsiteY2" fmla="*/ 4758697 h 4758697"/>
              <a:gd name="connsiteX3" fmla="*/ 0 w 2672582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2" h="4758697">
                <a:moveTo>
                  <a:pt x="0" y="0"/>
                </a:moveTo>
                <a:lnTo>
                  <a:pt x="2672582" y="0"/>
                </a:lnTo>
                <a:lnTo>
                  <a:pt x="2672582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9" name="Marcador de posición de imagen 68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76687" y="2918950"/>
            <a:ext cx="1336205" cy="2379073"/>
          </a:xfrm>
          <a:custGeom>
            <a:avLst/>
            <a:gdLst>
              <a:gd name="connsiteX0" fmla="*/ 0 w 2672584"/>
              <a:gd name="connsiteY0" fmla="*/ 0 h 4758697"/>
              <a:gd name="connsiteX1" fmla="*/ 2672584 w 2672584"/>
              <a:gd name="connsiteY1" fmla="*/ 0 h 4758697"/>
              <a:gd name="connsiteX2" fmla="*/ 2672584 w 2672584"/>
              <a:gd name="connsiteY2" fmla="*/ 4758697 h 4758697"/>
              <a:gd name="connsiteX3" fmla="*/ 0 w 2672584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4" h="4758697">
                <a:moveTo>
                  <a:pt x="0" y="0"/>
                </a:moveTo>
                <a:lnTo>
                  <a:pt x="2672584" y="0"/>
                </a:lnTo>
                <a:lnTo>
                  <a:pt x="2672584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http://app.imcreator.com/images/editor/iphone_for_editor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227138" y="1135063"/>
            <a:ext cx="2874962" cy="514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" name="Marcador de posición de imagen 68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49622" y="1880970"/>
            <a:ext cx="2018890" cy="3333364"/>
          </a:xfrm>
          <a:custGeom>
            <a:avLst/>
            <a:gdLst>
              <a:gd name="connsiteX0" fmla="*/ 0 w 2672584"/>
              <a:gd name="connsiteY0" fmla="*/ 0 h 4758697"/>
              <a:gd name="connsiteX1" fmla="*/ 2672584 w 2672584"/>
              <a:gd name="connsiteY1" fmla="*/ 0 h 4758697"/>
              <a:gd name="connsiteX2" fmla="*/ 2672584 w 2672584"/>
              <a:gd name="connsiteY2" fmla="*/ 4758697 h 4758697"/>
              <a:gd name="connsiteX3" fmla="*/ 0 w 2672584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4" h="4758697">
                <a:moveTo>
                  <a:pt x="0" y="0"/>
                </a:moveTo>
                <a:lnTo>
                  <a:pt x="2672584" y="0"/>
                </a:lnTo>
                <a:lnTo>
                  <a:pt x="2672584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33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779355" y="2259002"/>
            <a:ext cx="1853781" cy="185378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8" name="Marcador de posición de imagen 33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5222773" y="2259002"/>
            <a:ext cx="1853781" cy="185378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1" name="Marcador de posición de imagen 33">
            <a:extLst>
              <a:ext uri="{FF2B5EF4-FFF2-40B4-BE49-F238E27FC236}"/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8843946" y="2259002"/>
            <a:ext cx="1853781" cy="185378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33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24274" y="2876274"/>
            <a:ext cx="1652292" cy="275008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8" name="Marcador de posición de imagen 33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52714" y="2970106"/>
            <a:ext cx="1807082" cy="268708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05955" y="0"/>
            <a:ext cx="7086046" cy="6863223"/>
          </a:xfrm>
          <a:custGeom>
            <a:avLst/>
            <a:gdLst>
              <a:gd name="connsiteX0" fmla="*/ 0 w 14173015"/>
              <a:gd name="connsiteY0" fmla="*/ 0 h 13717588"/>
              <a:gd name="connsiteX1" fmla="*/ 14173015 w 14173015"/>
              <a:gd name="connsiteY1" fmla="*/ 0 h 13717588"/>
              <a:gd name="connsiteX2" fmla="*/ 14173015 w 14173015"/>
              <a:gd name="connsiteY2" fmla="*/ 13717588 h 13717588"/>
              <a:gd name="connsiteX3" fmla="*/ 0 w 14173015"/>
              <a:gd name="connsiteY3" fmla="*/ 13717588 h 13717588"/>
              <a:gd name="connsiteX4" fmla="*/ 0 w 14173015"/>
              <a:gd name="connsiteY4" fmla="*/ 0 h 13717588"/>
              <a:gd name="connsiteX0" fmla="*/ 0 w 14173015"/>
              <a:gd name="connsiteY0" fmla="*/ 0 h 13747085"/>
              <a:gd name="connsiteX1" fmla="*/ 14173015 w 14173015"/>
              <a:gd name="connsiteY1" fmla="*/ 0 h 13747085"/>
              <a:gd name="connsiteX2" fmla="*/ 14173015 w 14173015"/>
              <a:gd name="connsiteY2" fmla="*/ 13717588 h 13747085"/>
              <a:gd name="connsiteX3" fmla="*/ 5309419 w 14173015"/>
              <a:gd name="connsiteY3" fmla="*/ 13747085 h 13747085"/>
              <a:gd name="connsiteX4" fmla="*/ 0 w 14173015"/>
              <a:gd name="connsiteY4" fmla="*/ 0 h 13747085"/>
              <a:gd name="connsiteX0" fmla="*/ 0 w 14173015"/>
              <a:gd name="connsiteY0" fmla="*/ 0 h 13728035"/>
              <a:gd name="connsiteX1" fmla="*/ 14173015 w 14173015"/>
              <a:gd name="connsiteY1" fmla="*/ 0 h 13728035"/>
              <a:gd name="connsiteX2" fmla="*/ 14173015 w 14173015"/>
              <a:gd name="connsiteY2" fmla="*/ 13717588 h 13728035"/>
              <a:gd name="connsiteX3" fmla="*/ 5309419 w 14173015"/>
              <a:gd name="connsiteY3" fmla="*/ 13728035 h 13728035"/>
              <a:gd name="connsiteX4" fmla="*/ 0 w 14173015"/>
              <a:gd name="connsiteY4" fmla="*/ 0 h 13728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3015" h="13728035">
                <a:moveTo>
                  <a:pt x="0" y="0"/>
                </a:moveTo>
                <a:lnTo>
                  <a:pt x="14173015" y="0"/>
                </a:lnTo>
                <a:lnTo>
                  <a:pt x="14173015" y="13717588"/>
                </a:lnTo>
                <a:lnTo>
                  <a:pt x="5309419" y="1372803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0" y="0"/>
            <a:ext cx="7086046" cy="6863223"/>
          </a:xfrm>
          <a:custGeom>
            <a:avLst/>
            <a:gdLst>
              <a:gd name="connsiteX0" fmla="*/ 0 w 14173015"/>
              <a:gd name="connsiteY0" fmla="*/ 0 h 13717588"/>
              <a:gd name="connsiteX1" fmla="*/ 14173015 w 14173015"/>
              <a:gd name="connsiteY1" fmla="*/ 0 h 13717588"/>
              <a:gd name="connsiteX2" fmla="*/ 14173015 w 14173015"/>
              <a:gd name="connsiteY2" fmla="*/ 13717588 h 13717588"/>
              <a:gd name="connsiteX3" fmla="*/ 0 w 14173015"/>
              <a:gd name="connsiteY3" fmla="*/ 13717588 h 13717588"/>
              <a:gd name="connsiteX4" fmla="*/ 0 w 14173015"/>
              <a:gd name="connsiteY4" fmla="*/ 0 h 13717588"/>
              <a:gd name="connsiteX0" fmla="*/ 0 w 14173015"/>
              <a:gd name="connsiteY0" fmla="*/ 0 h 13747085"/>
              <a:gd name="connsiteX1" fmla="*/ 14173015 w 14173015"/>
              <a:gd name="connsiteY1" fmla="*/ 0 h 13747085"/>
              <a:gd name="connsiteX2" fmla="*/ 14173015 w 14173015"/>
              <a:gd name="connsiteY2" fmla="*/ 13717588 h 13747085"/>
              <a:gd name="connsiteX3" fmla="*/ 5309419 w 14173015"/>
              <a:gd name="connsiteY3" fmla="*/ 13747085 h 13747085"/>
              <a:gd name="connsiteX4" fmla="*/ 0 w 14173015"/>
              <a:gd name="connsiteY4" fmla="*/ 0 h 13747085"/>
              <a:gd name="connsiteX0" fmla="*/ 0 w 14173015"/>
              <a:gd name="connsiteY0" fmla="*/ 0 h 13728035"/>
              <a:gd name="connsiteX1" fmla="*/ 14173015 w 14173015"/>
              <a:gd name="connsiteY1" fmla="*/ 0 h 13728035"/>
              <a:gd name="connsiteX2" fmla="*/ 14173015 w 14173015"/>
              <a:gd name="connsiteY2" fmla="*/ 13717588 h 13728035"/>
              <a:gd name="connsiteX3" fmla="*/ 5309419 w 14173015"/>
              <a:gd name="connsiteY3" fmla="*/ 13728035 h 13728035"/>
              <a:gd name="connsiteX4" fmla="*/ 0 w 14173015"/>
              <a:gd name="connsiteY4" fmla="*/ 0 h 13728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3015" h="13728035">
                <a:moveTo>
                  <a:pt x="0" y="0"/>
                </a:moveTo>
                <a:lnTo>
                  <a:pt x="14173015" y="0"/>
                </a:lnTo>
                <a:lnTo>
                  <a:pt x="14173015" y="13717588"/>
                </a:lnTo>
                <a:lnTo>
                  <a:pt x="5309419" y="1372803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26332" y="508114"/>
            <a:ext cx="2863412" cy="221823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4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13483" y="504014"/>
            <a:ext cx="2863412" cy="222151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5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00633" y="504014"/>
            <a:ext cx="2863614" cy="222151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0733" y="3681160"/>
            <a:ext cx="3835880" cy="259606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4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72162" y="3676499"/>
            <a:ext cx="3835880" cy="2599915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5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53590" y="3676499"/>
            <a:ext cx="3836150" cy="2599915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3901498"/>
            <a:ext cx="12192000" cy="295650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7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42900" y="2519363"/>
            <a:ext cx="49213" cy="1162050"/>
          </a:xfrm>
          <a:prstGeom prst="rect">
            <a:avLst/>
          </a:prstGeom>
          <a:solidFill>
            <a:srgbClr val="FFD10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55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273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/>
          <a:srcRect t="-6265" r="76724" b="2"/>
          <a:stretch>
            <a:fillRect/>
          </a:stretch>
        </p:blipFill>
        <p:spPr bwMode="auto">
          <a:xfrm>
            <a:off x="334963" y="209550"/>
            <a:ext cx="614362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13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057275" y="260350"/>
            <a:ext cx="2343150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1"/>
          <p:cNvSpPr/>
          <p:nvPr userDrawn="1"/>
        </p:nvSpPr>
        <p:spPr>
          <a:xfrm>
            <a:off x="0" y="6345238"/>
            <a:ext cx="12192000" cy="5127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6" name="Группа 20"/>
          <p:cNvGrpSpPr>
            <a:grpSpLocks/>
          </p:cNvGrpSpPr>
          <p:nvPr userDrawn="1"/>
        </p:nvGrpSpPr>
        <p:grpSpPr bwMode="auto">
          <a:xfrm>
            <a:off x="10658475" y="2543175"/>
            <a:ext cx="1198563" cy="1162050"/>
            <a:chOff x="10658050" y="1854277"/>
            <a:chExt cx="1198988" cy="1162212"/>
          </a:xfrm>
        </p:grpSpPr>
        <p:sp>
          <p:nvSpPr>
            <p:cNvPr id="7" name="Прямоугольник 21"/>
            <p:cNvSpPr/>
            <p:nvPr userDrawn="1"/>
          </p:nvSpPr>
          <p:spPr>
            <a:xfrm>
              <a:off x="10658050" y="1854277"/>
              <a:ext cx="50818" cy="11622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рямоугольник 22"/>
            <p:cNvSpPr/>
            <p:nvPr userDrawn="1"/>
          </p:nvSpPr>
          <p:spPr>
            <a:xfrm>
              <a:off x="10816856" y="1854277"/>
              <a:ext cx="88932" cy="1162212"/>
            </a:xfrm>
            <a:prstGeom prst="rect">
              <a:avLst/>
            </a:prstGeom>
            <a:solidFill>
              <a:srgbClr val="2786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Прямоугольник 23"/>
            <p:cNvSpPr/>
            <p:nvPr userDrawn="1"/>
          </p:nvSpPr>
          <p:spPr>
            <a:xfrm>
              <a:off x="10997895" y="1854277"/>
              <a:ext cx="49230" cy="11622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Прямоугольник 24"/>
            <p:cNvSpPr/>
            <p:nvPr userDrawn="1"/>
          </p:nvSpPr>
          <p:spPr>
            <a:xfrm>
              <a:off x="11042361" y="1854277"/>
              <a:ext cx="130221" cy="116221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1" name="Прямоугольник 25"/>
            <p:cNvSpPr/>
            <p:nvPr userDrawn="1"/>
          </p:nvSpPr>
          <p:spPr>
            <a:xfrm>
              <a:off x="11277395" y="1854277"/>
              <a:ext cx="98460" cy="116221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Прямоугольник 26"/>
            <p:cNvSpPr/>
            <p:nvPr userDrawn="1"/>
          </p:nvSpPr>
          <p:spPr>
            <a:xfrm>
              <a:off x="11452081" y="1854277"/>
              <a:ext cx="158806" cy="11622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3" name="Прямоугольник 27"/>
            <p:cNvSpPr/>
            <p:nvPr userDrawn="1"/>
          </p:nvSpPr>
          <p:spPr>
            <a:xfrm>
              <a:off x="11768106" y="1854277"/>
              <a:ext cx="88932" cy="1162212"/>
            </a:xfrm>
            <a:prstGeom prst="rect">
              <a:avLst/>
            </a:prstGeom>
            <a:solidFill>
              <a:srgbClr val="2786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4" name="Группа 3"/>
          <p:cNvGrpSpPr>
            <a:grpSpLocks/>
          </p:cNvGrpSpPr>
          <p:nvPr userDrawn="1"/>
        </p:nvGrpSpPr>
        <p:grpSpPr bwMode="auto">
          <a:xfrm>
            <a:off x="0" y="6345238"/>
            <a:ext cx="12192000" cy="512762"/>
            <a:chOff x="10658050" y="1854277"/>
            <a:chExt cx="1198988" cy="1162212"/>
          </a:xfrm>
        </p:grpSpPr>
        <p:sp>
          <p:nvSpPr>
            <p:cNvPr id="15" name="Прямоугольник 2"/>
            <p:cNvSpPr/>
            <p:nvPr userDrawn="1"/>
          </p:nvSpPr>
          <p:spPr>
            <a:xfrm>
              <a:off x="10658050" y="1854277"/>
              <a:ext cx="50426" cy="11622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Прямоугольник 14"/>
            <p:cNvSpPr/>
            <p:nvPr userDrawn="1"/>
          </p:nvSpPr>
          <p:spPr>
            <a:xfrm>
              <a:off x="10816510" y="1854277"/>
              <a:ext cx="89143" cy="1162212"/>
            </a:xfrm>
            <a:prstGeom prst="rect">
              <a:avLst/>
            </a:prstGeom>
            <a:solidFill>
              <a:srgbClr val="2786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Прямоугольник 15"/>
            <p:cNvSpPr/>
            <p:nvPr userDrawn="1"/>
          </p:nvSpPr>
          <p:spPr>
            <a:xfrm>
              <a:off x="10997295" y="1854277"/>
              <a:ext cx="50270" cy="11622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" name="Прямоугольник 16"/>
            <p:cNvSpPr/>
            <p:nvPr userDrawn="1"/>
          </p:nvSpPr>
          <p:spPr>
            <a:xfrm>
              <a:off x="11042101" y="1854277"/>
              <a:ext cx="130671" cy="116221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9" name="Прямоугольник 17"/>
            <p:cNvSpPr/>
            <p:nvPr userDrawn="1"/>
          </p:nvSpPr>
          <p:spPr>
            <a:xfrm>
              <a:off x="11278152" y="1854277"/>
              <a:ext cx="98198" cy="116221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0" name="Прямоугольник 18"/>
            <p:cNvSpPr/>
            <p:nvPr userDrawn="1"/>
          </p:nvSpPr>
          <p:spPr>
            <a:xfrm>
              <a:off x="11452692" y="1854277"/>
              <a:ext cx="158148" cy="11622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1" name="Прямоугольник 19"/>
            <p:cNvSpPr/>
            <p:nvPr userDrawn="1"/>
          </p:nvSpPr>
          <p:spPr>
            <a:xfrm>
              <a:off x="11767738" y="1854277"/>
              <a:ext cx="89300" cy="1162212"/>
            </a:xfrm>
            <a:prstGeom prst="rect">
              <a:avLst/>
            </a:prstGeom>
            <a:solidFill>
              <a:srgbClr val="2786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пов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34963" y="260350"/>
            <a:ext cx="11522074" cy="647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34963" y="6500813"/>
            <a:ext cx="8605837" cy="15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latin typeface="Arial Narrow" panose="020B0606020202030204" pitchFamily="34" charset="0"/>
                <a:cs typeface="+mn-cs"/>
              </a:defRPr>
            </a:lvl1pPr>
          </a:lstStyle>
          <a:p>
            <a:pPr>
              <a:defRPr/>
            </a:pPr>
            <a:r>
              <a:rPr lang="ru-RU"/>
              <a:t>Тема презентации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9120188" y="6500813"/>
            <a:ext cx="2727325" cy="15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latin typeface="Arial Narrow" panose="020B0606020202030204" pitchFamily="34" charset="0"/>
                <a:cs typeface="+mn-cs"/>
              </a:defRPr>
            </a:lvl1pPr>
          </a:lstStyle>
          <a:p>
            <a:pPr>
              <a:defRPr/>
            </a:pPr>
            <a:fld id="{C108620C-79B3-43B8-AD4F-F10FA11626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34963" y="3370263"/>
            <a:ext cx="11522074" cy="6477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44488" y="6500813"/>
            <a:ext cx="8596312" cy="15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bg1"/>
                </a:solidFill>
                <a:latin typeface="Arial Narrow" panose="020B0606020202030204" pitchFamily="34" charset="0"/>
                <a:cs typeface="+mn-cs"/>
              </a:defRPr>
            </a:lvl1pPr>
          </a:lstStyle>
          <a:p>
            <a:pPr>
              <a:defRPr/>
            </a:pPr>
            <a:r>
              <a:rPr lang="ru-RU"/>
              <a:t>Тема презентации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9120188" y="6500813"/>
            <a:ext cx="2727325" cy="15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bg1"/>
                </a:solidFill>
                <a:latin typeface="Arial Narrow" panose="020B0606020202030204" pitchFamily="34" charset="0"/>
                <a:cs typeface="+mn-cs"/>
              </a:defRPr>
            </a:lvl1pPr>
          </a:lstStyle>
          <a:p>
            <a:pPr>
              <a:defRPr/>
            </a:pPr>
            <a:fld id="{2DABD502-C344-4FEF-A630-7C85CD61FC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нверс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34963" y="260350"/>
            <a:ext cx="11522074" cy="647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sz="24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44488" y="6500813"/>
            <a:ext cx="8596312" cy="15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bg1"/>
                </a:solidFill>
                <a:latin typeface="Arial Narrow" panose="020B0606020202030204" pitchFamily="34" charset="0"/>
                <a:cs typeface="+mn-cs"/>
              </a:defRPr>
            </a:lvl1pPr>
          </a:lstStyle>
          <a:p>
            <a:pPr>
              <a:defRPr/>
            </a:pPr>
            <a:r>
              <a:rPr lang="ru-RU"/>
              <a:t>Тема презентации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9120188" y="6500813"/>
            <a:ext cx="2727325" cy="15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bg1"/>
                </a:solidFill>
                <a:latin typeface="Arial Narrow" panose="020B0606020202030204" pitchFamily="34" charset="0"/>
                <a:cs typeface="+mn-cs"/>
              </a:defRPr>
            </a:lvl1pPr>
          </a:lstStyle>
          <a:p>
            <a:pPr>
              <a:defRPr/>
            </a:pPr>
            <a:fld id="{2957849A-F9C4-446E-B4DE-3BB93B46368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E63CB2D-66C3-4618-B0AA-05D3755420E9}" type="datetimeFigureOut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D548430-04ED-410C-BF77-8425E1C953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1365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466724" y="1971675"/>
            <a:ext cx="11039475" cy="4351338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6725" y="6480175"/>
            <a:ext cx="27432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 dirty="0">
                <a:latin typeface="Montserrat" pitchFamily="2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0" y="6492875"/>
            <a:ext cx="411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 dirty="0">
                <a:latin typeface="Montserrat" pitchFamily="2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82075" y="6492875"/>
            <a:ext cx="27432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8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F57AA66-A981-4BE3-BDD6-9886E3990A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7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42900" y="2519363"/>
            <a:ext cx="49213" cy="1162050"/>
          </a:xfrm>
          <a:prstGeom prst="rect">
            <a:avLst/>
          </a:prstGeom>
          <a:solidFill>
            <a:srgbClr val="FFD10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55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273" dirty="0">
              <a:solidFill>
                <a:prstClr val="white"/>
              </a:solidFill>
            </a:endParaRPr>
          </a:p>
        </p:txBody>
      </p:sp>
      <p:grpSp>
        <p:nvGrpSpPr>
          <p:cNvPr id="3" name="Группа 20"/>
          <p:cNvGrpSpPr>
            <a:grpSpLocks/>
          </p:cNvGrpSpPr>
          <p:nvPr userDrawn="1"/>
        </p:nvGrpSpPr>
        <p:grpSpPr bwMode="auto">
          <a:xfrm>
            <a:off x="10658475" y="2543175"/>
            <a:ext cx="1198563" cy="1162050"/>
            <a:chOff x="10658050" y="1854277"/>
            <a:chExt cx="1198988" cy="1162212"/>
          </a:xfrm>
        </p:grpSpPr>
        <p:sp>
          <p:nvSpPr>
            <p:cNvPr id="4" name="Прямоугольник 21"/>
            <p:cNvSpPr/>
            <p:nvPr userDrawn="1"/>
          </p:nvSpPr>
          <p:spPr>
            <a:xfrm>
              <a:off x="10658050" y="1854277"/>
              <a:ext cx="50818" cy="11622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Прямоугольник 22"/>
            <p:cNvSpPr/>
            <p:nvPr userDrawn="1"/>
          </p:nvSpPr>
          <p:spPr>
            <a:xfrm>
              <a:off x="10816856" y="1854277"/>
              <a:ext cx="88932" cy="1162212"/>
            </a:xfrm>
            <a:prstGeom prst="rect">
              <a:avLst/>
            </a:prstGeom>
            <a:solidFill>
              <a:srgbClr val="2786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Прямоугольник 23"/>
            <p:cNvSpPr/>
            <p:nvPr userDrawn="1"/>
          </p:nvSpPr>
          <p:spPr>
            <a:xfrm>
              <a:off x="10997895" y="1854277"/>
              <a:ext cx="49230" cy="11622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Прямоугольник 24"/>
            <p:cNvSpPr/>
            <p:nvPr userDrawn="1"/>
          </p:nvSpPr>
          <p:spPr>
            <a:xfrm>
              <a:off x="11042361" y="1854277"/>
              <a:ext cx="130221" cy="116221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8" name="Прямоугольник 25"/>
            <p:cNvSpPr/>
            <p:nvPr userDrawn="1"/>
          </p:nvSpPr>
          <p:spPr>
            <a:xfrm>
              <a:off x="11277395" y="1854277"/>
              <a:ext cx="98460" cy="116221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Прямоугольник 26"/>
            <p:cNvSpPr/>
            <p:nvPr userDrawn="1"/>
          </p:nvSpPr>
          <p:spPr>
            <a:xfrm>
              <a:off x="11452081" y="1854277"/>
              <a:ext cx="158806" cy="11622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0" name="Прямоугольник 27"/>
            <p:cNvSpPr/>
            <p:nvPr userDrawn="1"/>
          </p:nvSpPr>
          <p:spPr>
            <a:xfrm>
              <a:off x="11768106" y="1854277"/>
              <a:ext cx="88932" cy="1162212"/>
            </a:xfrm>
            <a:prstGeom prst="rect">
              <a:avLst/>
            </a:prstGeom>
            <a:solidFill>
              <a:srgbClr val="2786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пов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34963" y="260350"/>
            <a:ext cx="11522074" cy="647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34963" y="6500813"/>
            <a:ext cx="8605837" cy="15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latin typeface="Arial Narrow" panose="020B0606020202030204" pitchFamily="34" charset="0"/>
                <a:cs typeface="+mn-cs"/>
              </a:defRPr>
            </a:lvl1pPr>
          </a:lstStyle>
          <a:p>
            <a:pPr>
              <a:defRPr/>
            </a:pPr>
            <a:r>
              <a:rPr lang="ru-RU"/>
              <a:t>Тема презентации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9120188" y="6500813"/>
            <a:ext cx="2727325" cy="15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latin typeface="Arial Narrow" panose="020B0606020202030204" pitchFamily="34" charset="0"/>
                <a:cs typeface="+mn-cs"/>
              </a:defRPr>
            </a:lvl1pPr>
          </a:lstStyle>
          <a:p>
            <a:pPr>
              <a:defRPr/>
            </a:pPr>
            <a:fld id="{5FF8B070-D837-4DE8-8459-0B59940F8C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34963" y="3370263"/>
            <a:ext cx="11522074" cy="6477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44488" y="6500813"/>
            <a:ext cx="8596312" cy="15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bg1"/>
                </a:solidFill>
                <a:latin typeface="Arial Narrow" panose="020B0606020202030204" pitchFamily="34" charset="0"/>
                <a:cs typeface="+mn-cs"/>
              </a:defRPr>
            </a:lvl1pPr>
          </a:lstStyle>
          <a:p>
            <a:pPr>
              <a:defRPr/>
            </a:pPr>
            <a:r>
              <a:rPr lang="ru-RU"/>
              <a:t>Тема презентации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9120188" y="6500813"/>
            <a:ext cx="2727325" cy="15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bg1"/>
                </a:solidFill>
                <a:latin typeface="Arial Narrow" panose="020B0606020202030204" pitchFamily="34" charset="0"/>
                <a:cs typeface="+mn-cs"/>
              </a:defRPr>
            </a:lvl1pPr>
          </a:lstStyle>
          <a:p>
            <a:pPr>
              <a:defRPr/>
            </a:pPr>
            <a:fld id="{562161A7-54BE-4B87-98B9-6DFF68F323F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нверс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34963" y="260350"/>
            <a:ext cx="11522074" cy="647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sz="24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44488" y="6500813"/>
            <a:ext cx="8596312" cy="15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bg1"/>
                </a:solidFill>
                <a:latin typeface="Arial Narrow" panose="020B0606020202030204" pitchFamily="34" charset="0"/>
                <a:cs typeface="+mn-cs"/>
              </a:defRPr>
            </a:lvl1pPr>
          </a:lstStyle>
          <a:p>
            <a:pPr>
              <a:defRPr/>
            </a:pPr>
            <a:r>
              <a:rPr lang="ru-RU"/>
              <a:t>Тема презентации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9120188" y="6500813"/>
            <a:ext cx="2727325" cy="15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bg1"/>
                </a:solidFill>
                <a:latin typeface="Arial Narrow" panose="020B0606020202030204" pitchFamily="34" charset="0"/>
                <a:cs typeface="+mn-cs"/>
              </a:defRPr>
            </a:lvl1pPr>
          </a:lstStyle>
          <a:p>
            <a:pPr>
              <a:defRPr/>
            </a:pPr>
            <a:fld id="{B2EE4D33-1DF5-42BF-A832-EAF15CA364C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475A8BC-13E1-409C-96B0-ED78418B934A}" type="datetimeFigureOut">
              <a:rPr lang="ru-RU"/>
              <a:pPr>
                <a:defRPr/>
              </a:pPr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E24B90C-3814-4DF5-8C5D-34F9CEFA19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1365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466724" y="1971675"/>
            <a:ext cx="11039475" cy="4351338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6725" y="6480175"/>
            <a:ext cx="27432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 dirty="0">
                <a:latin typeface="Montserrat" pitchFamily="2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0" y="6492875"/>
            <a:ext cx="411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 dirty="0">
                <a:latin typeface="Montserrat" pitchFamily="2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82075" y="6492875"/>
            <a:ext cx="27432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8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9FDBBDF-37AA-4F0A-A1A0-D2309CBF52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cxnSp>
        <p:nvCxnSpPr>
          <p:cNvPr id="4" name="18 Conector recto"/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20 Rectángulo"/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15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7 Rectángulo"/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4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A8FE9613-D64F-4BFF-82A4-AA19DA2B1024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4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6" name="23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374650"/>
            <a:ext cx="206375" cy="496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2779C"/>
              </a:solidFill>
              <a:latin typeface="+mn-lt"/>
              <a:cs typeface="+mn-cs"/>
            </a:endParaRPr>
          </a:p>
        </p:txBody>
      </p:sp>
      <p:sp>
        <p:nvSpPr>
          <p:cNvPr id="2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7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FB87B8FB-902F-464C-9953-20E6E119D848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18 Conector recto"/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20 Rectángulo"/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7 Rectángulo"/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35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374650"/>
            <a:ext cx="206375" cy="496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2779C"/>
              </a:solidFill>
              <a:latin typeface="+mn-lt"/>
              <a:cs typeface="+mn-cs"/>
            </a:endParaRPr>
          </a:p>
        </p:txBody>
      </p:sp>
      <p:sp>
        <p:nvSpPr>
          <p:cNvPr id="2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3" name="15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4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DA342041-8575-463C-A038-189EA8BAB5C2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cxnSp>
        <p:nvCxnSpPr>
          <p:cNvPr id="5" name="18 Conector recto"/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20 Rectángulo"/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5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7 Rectángulo"/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53383" y="1475047"/>
            <a:ext cx="8638617" cy="184499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10" name="5 Marcador de número de diapositiva"/>
          <p:cNvSpPr>
            <a:spLocks noGrp="1"/>
          </p:cNvSpPr>
          <p:nvPr>
            <p:ph type="sldNum" sz="quarter" idx="14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88E6A2DB-A939-4E57-BE08-53B319CC4135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cxnSp>
        <p:nvCxnSpPr>
          <p:cNvPr id="5" name="18 Conector recto"/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20 Rectángulo"/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5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7 Rectángulo"/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53383" y="1475047"/>
            <a:ext cx="8638617" cy="184499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10" name="5 Marcador de número de diapositiva"/>
          <p:cNvSpPr>
            <a:spLocks noGrp="1"/>
          </p:cNvSpPr>
          <p:nvPr>
            <p:ph type="sldNum" sz="quarter" idx="14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2B4A3C5E-1886-42BD-8FA0-FB74E002C0DB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cxnSp>
        <p:nvCxnSpPr>
          <p:cNvPr id="5" name="18 Conector recto"/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20 Rectángulo"/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5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7 Rectángulo"/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876508"/>
            <a:ext cx="12192000" cy="247145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3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10" name="5 Marcador de número de diapositiva"/>
          <p:cNvSpPr>
            <a:spLocks noGrp="1"/>
          </p:cNvSpPr>
          <p:nvPr>
            <p:ph type="sldNum" sz="quarter" idx="14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5E0D3E53-BEFE-45F8-8F4C-0512DFDFF56D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</p:bld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73399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6214129" y="0"/>
            <a:ext cx="5977871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1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4" name="12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1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3473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034602DD-7312-446D-A268-E5238D49B9FD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1 Rectángulo"/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4" name="12 Rectángulo"/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5" name="Rectángulo 5"/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5" name="Marcador de posición de imagen 24"/>
          <p:cNvSpPr>
            <a:spLocks noGrp="1"/>
          </p:cNvSpPr>
          <p:nvPr>
            <p:ph type="pic" sz="quarter" idx="18"/>
          </p:nvPr>
        </p:nvSpPr>
        <p:spPr>
          <a:xfrm>
            <a:off x="2" y="0"/>
            <a:ext cx="5455302" cy="6051412"/>
          </a:xfrm>
          <a:custGeom>
            <a:avLst/>
            <a:gdLst>
              <a:gd name="connsiteX0" fmla="*/ 0 w 10911315"/>
              <a:gd name="connsiteY0" fmla="*/ 7028354 h 12104226"/>
              <a:gd name="connsiteX1" fmla="*/ 4129590 w 10911315"/>
              <a:gd name="connsiteY1" fmla="*/ 10438149 h 12104226"/>
              <a:gd name="connsiteX2" fmla="*/ 4391838 w 10911315"/>
              <a:gd name="connsiteY2" fmla="*/ 11816969 h 12104226"/>
              <a:gd name="connsiteX3" fmla="*/ 2988303 w 10911315"/>
              <a:gd name="connsiteY3" fmla="*/ 11820355 h 12104226"/>
              <a:gd name="connsiteX4" fmla="*/ 0 w 10911315"/>
              <a:gd name="connsiteY4" fmla="*/ 9352919 h 12104226"/>
              <a:gd name="connsiteX5" fmla="*/ 0 w 10911315"/>
              <a:gd name="connsiteY5" fmla="*/ 4504037 h 12104226"/>
              <a:gd name="connsiteX6" fmla="*/ 6651775 w 10911315"/>
              <a:gd name="connsiteY6" fmla="*/ 9996393 h 12104226"/>
              <a:gd name="connsiteX7" fmla="*/ 6875522 w 10911315"/>
              <a:gd name="connsiteY7" fmla="*/ 11172790 h 12104226"/>
              <a:gd name="connsiteX8" fmla="*/ 6875521 w 10911315"/>
              <a:gd name="connsiteY8" fmla="*/ 11172789 h 12104226"/>
              <a:gd name="connsiteX9" fmla="*/ 5678039 w 10911315"/>
              <a:gd name="connsiteY9" fmla="*/ 11175680 h 12104226"/>
              <a:gd name="connsiteX10" fmla="*/ 0 w 10911315"/>
              <a:gd name="connsiteY10" fmla="*/ 6487334 h 12104226"/>
              <a:gd name="connsiteX11" fmla="*/ 0 w 10911315"/>
              <a:gd name="connsiteY11" fmla="*/ 1848858 h 12104226"/>
              <a:gd name="connsiteX12" fmla="*/ 6763417 w 10911315"/>
              <a:gd name="connsiteY12" fmla="*/ 7433397 h 12104226"/>
              <a:gd name="connsiteX13" fmla="*/ 7005395 w 10911315"/>
              <a:gd name="connsiteY13" fmla="*/ 8705648 h 12104226"/>
              <a:gd name="connsiteX14" fmla="*/ 5710339 w 10911315"/>
              <a:gd name="connsiteY14" fmla="*/ 8708774 h 12104226"/>
              <a:gd name="connsiteX15" fmla="*/ 0 w 10911315"/>
              <a:gd name="connsiteY15" fmla="*/ 3993758 h 12104226"/>
              <a:gd name="connsiteX16" fmla="*/ 5333649 w 10911315"/>
              <a:gd name="connsiteY16" fmla="*/ 0 h 12104226"/>
              <a:gd name="connsiteX17" fmla="*/ 8020160 w 10911315"/>
              <a:gd name="connsiteY17" fmla="*/ 0 h 12104226"/>
              <a:gd name="connsiteX18" fmla="*/ 10219609 w 10911315"/>
              <a:gd name="connsiteY18" fmla="*/ 1803768 h 12104226"/>
              <a:gd name="connsiteX19" fmla="*/ 10341705 w 10911315"/>
              <a:gd name="connsiteY19" fmla="*/ 3039039 h 12104226"/>
              <a:gd name="connsiteX20" fmla="*/ 9106434 w 10911315"/>
              <a:gd name="connsiteY20" fmla="*/ 3161135 h 12104226"/>
              <a:gd name="connsiteX21" fmla="*/ 5522312 w 10911315"/>
              <a:gd name="connsiteY21" fmla="*/ 221798 h 12104226"/>
              <a:gd name="connsiteX22" fmla="*/ 5396841 w 10911315"/>
              <a:gd name="connsiteY22" fmla="*/ 95838 h 12104226"/>
              <a:gd name="connsiteX23" fmla="*/ 1878304 w 10911315"/>
              <a:gd name="connsiteY23" fmla="*/ 0 h 12104226"/>
              <a:gd name="connsiteX24" fmla="*/ 4414154 w 10911315"/>
              <a:gd name="connsiteY24" fmla="*/ 0 h 12104226"/>
              <a:gd name="connsiteX25" fmla="*/ 10515820 w 10911315"/>
              <a:gd name="connsiteY25" fmla="*/ 5038134 h 12104226"/>
              <a:gd name="connsiteX26" fmla="*/ 10752036 w 10911315"/>
              <a:gd name="connsiteY26" fmla="*/ 6280101 h 12104226"/>
              <a:gd name="connsiteX27" fmla="*/ 9487809 w 10911315"/>
              <a:gd name="connsiteY27" fmla="*/ 6283152 h 12104226"/>
              <a:gd name="connsiteX28" fmla="*/ 0 w 10911315"/>
              <a:gd name="connsiteY28" fmla="*/ 0 h 12104226"/>
              <a:gd name="connsiteX29" fmla="*/ 986026 w 10911315"/>
              <a:gd name="connsiteY29" fmla="*/ 0 h 12104226"/>
              <a:gd name="connsiteX30" fmla="*/ 9456236 w 10911315"/>
              <a:gd name="connsiteY30" fmla="*/ 6993835 h 12104226"/>
              <a:gd name="connsiteX31" fmla="*/ 9692454 w 10911315"/>
              <a:gd name="connsiteY31" fmla="*/ 8235803 h 12104226"/>
              <a:gd name="connsiteX32" fmla="*/ 8428226 w 10911315"/>
              <a:gd name="connsiteY32" fmla="*/ 8238855 h 12104226"/>
              <a:gd name="connsiteX33" fmla="*/ 0 w 10911315"/>
              <a:gd name="connsiteY33" fmla="*/ 1279686 h 1210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911315" h="12104226">
                <a:moveTo>
                  <a:pt x="0" y="7028354"/>
                </a:moveTo>
                <a:lnTo>
                  <a:pt x="4129590" y="10438149"/>
                </a:lnTo>
                <a:cubicBezTo>
                  <a:pt x="4589583" y="10817964"/>
                  <a:pt x="4706995" y="11435281"/>
                  <a:pt x="4391838" y="11816969"/>
                </a:cubicBezTo>
                <a:cubicBezTo>
                  <a:pt x="4076680" y="12198653"/>
                  <a:pt x="3448297" y="12200169"/>
                  <a:pt x="2988303" y="11820355"/>
                </a:cubicBezTo>
                <a:lnTo>
                  <a:pt x="0" y="9352919"/>
                </a:lnTo>
                <a:close/>
                <a:moveTo>
                  <a:pt x="0" y="4504037"/>
                </a:moveTo>
                <a:lnTo>
                  <a:pt x="6651775" y="9996393"/>
                </a:lnTo>
                <a:cubicBezTo>
                  <a:pt x="7044234" y="10320447"/>
                  <a:pt x="7144411" y="10847138"/>
                  <a:pt x="6875522" y="11172790"/>
                </a:cubicBezTo>
                <a:lnTo>
                  <a:pt x="6875521" y="11172789"/>
                </a:lnTo>
                <a:cubicBezTo>
                  <a:pt x="6606630" y="11498439"/>
                  <a:pt x="6070499" y="11499733"/>
                  <a:pt x="5678039" y="11175680"/>
                </a:cubicBezTo>
                <a:lnTo>
                  <a:pt x="0" y="6487334"/>
                </a:lnTo>
                <a:close/>
                <a:moveTo>
                  <a:pt x="0" y="1848858"/>
                </a:moveTo>
                <a:lnTo>
                  <a:pt x="6763417" y="7433397"/>
                </a:lnTo>
                <a:cubicBezTo>
                  <a:pt x="7187856" y="7783855"/>
                  <a:pt x="7296193" y="8353461"/>
                  <a:pt x="7005395" y="8705648"/>
                </a:cubicBezTo>
                <a:cubicBezTo>
                  <a:pt x="6714595" y="9057833"/>
                  <a:pt x="6134779" y="9059233"/>
                  <a:pt x="5710339" y="8708774"/>
                </a:cubicBezTo>
                <a:lnTo>
                  <a:pt x="0" y="3993758"/>
                </a:lnTo>
                <a:close/>
                <a:moveTo>
                  <a:pt x="5333649" y="0"/>
                </a:moveTo>
                <a:lnTo>
                  <a:pt x="8020160" y="0"/>
                </a:lnTo>
                <a:lnTo>
                  <a:pt x="10219609" y="1803768"/>
                </a:lnTo>
                <a:cubicBezTo>
                  <a:pt x="10594436" y="2111163"/>
                  <a:pt x="10649100" y="2664213"/>
                  <a:pt x="10341705" y="3039039"/>
                </a:cubicBezTo>
                <a:cubicBezTo>
                  <a:pt x="10034310" y="3413866"/>
                  <a:pt x="9481260" y="3468530"/>
                  <a:pt x="9106434" y="3161135"/>
                </a:cubicBezTo>
                <a:lnTo>
                  <a:pt x="5522312" y="221798"/>
                </a:lnTo>
                <a:cubicBezTo>
                  <a:pt x="5475458" y="183374"/>
                  <a:pt x="5433608" y="141111"/>
                  <a:pt x="5396841" y="95838"/>
                </a:cubicBezTo>
                <a:close/>
                <a:moveTo>
                  <a:pt x="1878304" y="0"/>
                </a:moveTo>
                <a:lnTo>
                  <a:pt x="4414154" y="0"/>
                </a:lnTo>
                <a:lnTo>
                  <a:pt x="10515820" y="5038134"/>
                </a:lnTo>
                <a:cubicBezTo>
                  <a:pt x="10930156" y="5380250"/>
                  <a:pt x="11035914" y="5936298"/>
                  <a:pt x="10752036" y="6280101"/>
                </a:cubicBezTo>
                <a:cubicBezTo>
                  <a:pt x="10468160" y="6623903"/>
                  <a:pt x="9902144" y="6625269"/>
                  <a:pt x="9487809" y="6283152"/>
                </a:cubicBezTo>
                <a:close/>
                <a:moveTo>
                  <a:pt x="0" y="0"/>
                </a:moveTo>
                <a:lnTo>
                  <a:pt x="986026" y="0"/>
                </a:lnTo>
                <a:lnTo>
                  <a:pt x="9456236" y="6993835"/>
                </a:lnTo>
                <a:cubicBezTo>
                  <a:pt x="9870572" y="7335951"/>
                  <a:pt x="9976332" y="7892000"/>
                  <a:pt x="9692454" y="8235803"/>
                </a:cubicBezTo>
                <a:cubicBezTo>
                  <a:pt x="9408576" y="8579606"/>
                  <a:pt x="8842564" y="8580972"/>
                  <a:pt x="8428226" y="8238855"/>
                </a:cubicBezTo>
                <a:lnTo>
                  <a:pt x="0" y="1279686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9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DD2A628F-CBDF-496A-8F81-B4D78B08844C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18 Conector recto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357188" y="877888"/>
            <a:ext cx="11318875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20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860425"/>
            <a:ext cx="1030287" cy="33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6" name="7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357188" y="0"/>
            <a:ext cx="249237" cy="555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7" name="11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6629400"/>
            <a:ext cx="121920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8" name="12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11158538" y="6607175"/>
            <a:ext cx="517525" cy="2508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9" name="Rectángulo 5">
            <a:extLst>
              <a:ext uri="{FF2B5EF4-FFF2-40B4-BE49-F238E27FC236}"/>
            </a:extLst>
          </p:cNvPr>
          <p:cNvSpPr/>
          <p:nvPr userDrawn="1"/>
        </p:nvSpPr>
        <p:spPr>
          <a:xfrm>
            <a:off x="5145088" y="6613525"/>
            <a:ext cx="1901825" cy="261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0" y="1584009"/>
            <a:ext cx="12192000" cy="4544979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pPr lvl="0"/>
            <a:endParaRPr lang="es-SV" noProof="0" dirty="0"/>
          </a:p>
        </p:txBody>
      </p:sp>
      <p:sp>
        <p:nvSpPr>
          <p:cNvPr id="15" name="12 Marcador de texto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ru-RU" noProof="0" dirty="0"/>
              <a:t>Образец текста</a:t>
            </a:r>
          </a:p>
        </p:txBody>
      </p:sp>
      <p:sp>
        <p:nvSpPr>
          <p:cNvPr id="10" name="5 Marcador de número de diapositiva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180763" y="6630988"/>
            <a:ext cx="473075" cy="222250"/>
          </a:xfrm>
          <a:prstGeom prst="rect">
            <a:avLst/>
          </a:prstGeom>
        </p:spPr>
        <p:txBody>
          <a:bodyPr vert="horz" wrap="square" lIns="181268" tIns="90674" rIns="181268" bIns="90674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latin typeface="PT Sans"/>
                <a:ea typeface="Roboto Light"/>
                <a:cs typeface="PT Sans"/>
              </a:defRPr>
            </a:lvl1pPr>
          </a:lstStyle>
          <a:p>
            <a:fld id="{F4936E39-1D1B-4141-9230-C7CF8BB1F772}" type="slidenum">
              <a:rPr lang="es-SV"/>
              <a:pPr/>
              <a:t>‹#›</a:t>
            </a:fld>
            <a:endParaRPr lang="es-SV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</p:bld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Rectángulo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0" y="0"/>
            <a:ext cx="12192000" cy="4260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14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10" descr="http://app.imcreator.com/images/editor/iphone_for_editor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761288" y="195263"/>
            <a:ext cx="3802062" cy="681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8329523" y="1201510"/>
            <a:ext cx="2658162" cy="4390923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bre 17">
            <a:extLst>
              <a:ext uri="{FF2B5EF4-FFF2-40B4-BE49-F238E27FC236}"/>
            </a:extLst>
          </p:cNvPr>
          <p:cNvSpPr/>
          <p:nvPr userDrawn="1"/>
        </p:nvSpPr>
        <p:spPr bwMode="auto">
          <a:xfrm>
            <a:off x="4064000" y="3408363"/>
            <a:ext cx="8128000" cy="3451225"/>
          </a:xfrm>
          <a:custGeom>
            <a:avLst/>
            <a:gdLst>
              <a:gd name="connsiteX0" fmla="*/ 12083842 w 18268467"/>
              <a:gd name="connsiteY0" fmla="*/ 0 h 6907495"/>
              <a:gd name="connsiteX1" fmla="*/ 17843719 w 18268467"/>
              <a:gd name="connsiteY1" fmla="*/ 545902 h 6907495"/>
              <a:gd name="connsiteX2" fmla="*/ 18268467 w 18268467"/>
              <a:gd name="connsiteY2" fmla="*/ 637316 h 6907495"/>
              <a:gd name="connsiteX3" fmla="*/ 18268467 w 18268467"/>
              <a:gd name="connsiteY3" fmla="*/ 6907495 h 6907495"/>
              <a:gd name="connsiteX4" fmla="*/ 1816474 w 18268467"/>
              <a:gd name="connsiteY4" fmla="*/ 6907495 h 6907495"/>
              <a:gd name="connsiteX5" fmla="*/ 1749419 w 18268467"/>
              <a:gd name="connsiteY5" fmla="*/ 6868345 h 6907495"/>
              <a:gd name="connsiteX6" fmla="*/ 0 w 18268467"/>
              <a:gd name="connsiteY6" fmla="*/ 4523003 h 6907495"/>
              <a:gd name="connsiteX7" fmla="*/ 12083842 w 18268467"/>
              <a:gd name="connsiteY7" fmla="*/ 0 h 6907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268467" h="6907495">
                <a:moveTo>
                  <a:pt x="12083842" y="0"/>
                </a:moveTo>
                <a:cubicBezTo>
                  <a:pt x="14169380" y="0"/>
                  <a:pt x="16131520" y="197756"/>
                  <a:pt x="17843719" y="545902"/>
                </a:cubicBezTo>
                <a:lnTo>
                  <a:pt x="18268467" y="637316"/>
                </a:lnTo>
                <a:lnTo>
                  <a:pt x="18268467" y="6907495"/>
                </a:lnTo>
                <a:lnTo>
                  <a:pt x="1816474" y="6907495"/>
                </a:lnTo>
                <a:lnTo>
                  <a:pt x="1749419" y="6868345"/>
                </a:lnTo>
                <a:cubicBezTo>
                  <a:pt x="639282" y="6184481"/>
                  <a:pt x="0" y="5381686"/>
                  <a:pt x="0" y="4523003"/>
                </a:cubicBezTo>
                <a:cubicBezTo>
                  <a:pt x="0" y="2025017"/>
                  <a:pt x="5410121" y="0"/>
                  <a:pt x="120838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/>
          <a:p>
            <a:pPr algn="ctr" defTabSz="1208493" fontAlgn="auto">
              <a:spcBef>
                <a:spcPts val="0"/>
              </a:spcBef>
              <a:spcAft>
                <a:spcPts val="0"/>
              </a:spcAft>
              <a:defRPr/>
            </a:pPr>
            <a:endParaRPr lang="es-SV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pic>
        <p:nvPicPr>
          <p:cNvPr id="4" name="Picture 1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651000"/>
            <a:ext cx="7596188" cy="428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2 Marcador de posición de imagen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53507" y="2169006"/>
            <a:ext cx="4748091" cy="296425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88899" y="642949"/>
            <a:ext cx="3969600" cy="55728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9" name="2 Marcador de posición de imagen"/>
          <p:cNvSpPr>
            <a:spLocks noGrp="1"/>
          </p:cNvSpPr>
          <p:nvPr>
            <p:ph type="pic" sz="quarter" idx="11"/>
          </p:nvPr>
        </p:nvSpPr>
        <p:spPr>
          <a:xfrm>
            <a:off x="4211013" y="642949"/>
            <a:ext cx="3969600" cy="271355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0" name="2 Marcador de posición de imagen"/>
          <p:cNvSpPr>
            <a:spLocks noGrp="1"/>
          </p:cNvSpPr>
          <p:nvPr>
            <p:ph type="pic" sz="quarter" idx="12"/>
          </p:nvPr>
        </p:nvSpPr>
        <p:spPr>
          <a:xfrm>
            <a:off x="4211013" y="3501500"/>
            <a:ext cx="3969600" cy="271355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1" name="2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8331100" y="642949"/>
            <a:ext cx="3772000" cy="271355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12" name="2 Marcador de posición de imagen"/>
          <p:cNvSpPr>
            <a:spLocks noGrp="1"/>
          </p:cNvSpPr>
          <p:nvPr>
            <p:ph type="pic" sz="quarter" idx="14"/>
          </p:nvPr>
        </p:nvSpPr>
        <p:spPr>
          <a:xfrm>
            <a:off x="8331100" y="3501500"/>
            <a:ext cx="3772000" cy="271355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4084320" cy="6857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  <p:sp>
        <p:nvSpPr>
          <p:cNvPr id="6" name="2 Marcador de posición de imagen"/>
          <p:cNvSpPr>
            <a:spLocks noGrp="1"/>
          </p:cNvSpPr>
          <p:nvPr>
            <p:ph type="pic" sz="quarter" idx="11"/>
          </p:nvPr>
        </p:nvSpPr>
        <p:spPr>
          <a:xfrm>
            <a:off x="8107680" y="2"/>
            <a:ext cx="4084320" cy="6857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s-SV" noProof="0"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8.xml"/><Relationship Id="rId26" Type="http://schemas.openxmlformats.org/officeDocument/2006/relationships/slideLayout" Target="../slideLayouts/slideLayout106.xml"/><Relationship Id="rId39" Type="http://schemas.openxmlformats.org/officeDocument/2006/relationships/slideLayout" Target="../slideLayouts/slideLayout119.xml"/><Relationship Id="rId21" Type="http://schemas.openxmlformats.org/officeDocument/2006/relationships/slideLayout" Target="../slideLayouts/slideLayout101.xml"/><Relationship Id="rId34" Type="http://schemas.openxmlformats.org/officeDocument/2006/relationships/slideLayout" Target="../slideLayouts/slideLayout114.xml"/><Relationship Id="rId42" Type="http://schemas.openxmlformats.org/officeDocument/2006/relationships/slideLayout" Target="../slideLayouts/slideLayout122.xml"/><Relationship Id="rId47" Type="http://schemas.openxmlformats.org/officeDocument/2006/relationships/slideLayout" Target="../slideLayouts/slideLayout127.xml"/><Relationship Id="rId50" Type="http://schemas.openxmlformats.org/officeDocument/2006/relationships/slideLayout" Target="../slideLayouts/slideLayout130.xml"/><Relationship Id="rId55" Type="http://schemas.openxmlformats.org/officeDocument/2006/relationships/slideLayout" Target="../slideLayouts/slideLayout135.xml"/><Relationship Id="rId63" Type="http://schemas.openxmlformats.org/officeDocument/2006/relationships/slideLayout" Target="../slideLayouts/slideLayout143.xml"/><Relationship Id="rId68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8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9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24" Type="http://schemas.openxmlformats.org/officeDocument/2006/relationships/slideLayout" Target="../slideLayouts/slideLayout104.xml"/><Relationship Id="rId32" Type="http://schemas.openxmlformats.org/officeDocument/2006/relationships/slideLayout" Target="../slideLayouts/slideLayout112.xml"/><Relationship Id="rId37" Type="http://schemas.openxmlformats.org/officeDocument/2006/relationships/slideLayout" Target="../slideLayouts/slideLayout117.xml"/><Relationship Id="rId40" Type="http://schemas.openxmlformats.org/officeDocument/2006/relationships/slideLayout" Target="../slideLayouts/slideLayout120.xml"/><Relationship Id="rId45" Type="http://schemas.openxmlformats.org/officeDocument/2006/relationships/slideLayout" Target="../slideLayouts/slideLayout125.xml"/><Relationship Id="rId53" Type="http://schemas.openxmlformats.org/officeDocument/2006/relationships/slideLayout" Target="../slideLayouts/slideLayout133.xml"/><Relationship Id="rId58" Type="http://schemas.openxmlformats.org/officeDocument/2006/relationships/slideLayout" Target="../slideLayouts/slideLayout138.xml"/><Relationship Id="rId66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23" Type="http://schemas.openxmlformats.org/officeDocument/2006/relationships/slideLayout" Target="../slideLayouts/slideLayout103.xml"/><Relationship Id="rId28" Type="http://schemas.openxmlformats.org/officeDocument/2006/relationships/slideLayout" Target="../slideLayouts/slideLayout108.xml"/><Relationship Id="rId36" Type="http://schemas.openxmlformats.org/officeDocument/2006/relationships/slideLayout" Target="../slideLayouts/slideLayout116.xml"/><Relationship Id="rId49" Type="http://schemas.openxmlformats.org/officeDocument/2006/relationships/slideLayout" Target="../slideLayouts/slideLayout129.xml"/><Relationship Id="rId57" Type="http://schemas.openxmlformats.org/officeDocument/2006/relationships/slideLayout" Target="../slideLayouts/slideLayout137.xml"/><Relationship Id="rId61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90.xml"/><Relationship Id="rId19" Type="http://schemas.openxmlformats.org/officeDocument/2006/relationships/slideLayout" Target="../slideLayouts/slideLayout99.xml"/><Relationship Id="rId31" Type="http://schemas.openxmlformats.org/officeDocument/2006/relationships/slideLayout" Target="../slideLayouts/slideLayout111.xml"/><Relationship Id="rId44" Type="http://schemas.openxmlformats.org/officeDocument/2006/relationships/slideLayout" Target="../slideLayouts/slideLayout124.xml"/><Relationship Id="rId52" Type="http://schemas.openxmlformats.org/officeDocument/2006/relationships/slideLayout" Target="../slideLayouts/slideLayout132.xml"/><Relationship Id="rId60" Type="http://schemas.openxmlformats.org/officeDocument/2006/relationships/slideLayout" Target="../slideLayouts/slideLayout140.xml"/><Relationship Id="rId65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Relationship Id="rId22" Type="http://schemas.openxmlformats.org/officeDocument/2006/relationships/slideLayout" Target="../slideLayouts/slideLayout102.xml"/><Relationship Id="rId27" Type="http://schemas.openxmlformats.org/officeDocument/2006/relationships/slideLayout" Target="../slideLayouts/slideLayout107.xml"/><Relationship Id="rId30" Type="http://schemas.openxmlformats.org/officeDocument/2006/relationships/slideLayout" Target="../slideLayouts/slideLayout110.xml"/><Relationship Id="rId35" Type="http://schemas.openxmlformats.org/officeDocument/2006/relationships/slideLayout" Target="../slideLayouts/slideLayout115.xml"/><Relationship Id="rId43" Type="http://schemas.openxmlformats.org/officeDocument/2006/relationships/slideLayout" Target="../slideLayouts/slideLayout123.xml"/><Relationship Id="rId48" Type="http://schemas.openxmlformats.org/officeDocument/2006/relationships/slideLayout" Target="../slideLayouts/slideLayout128.xml"/><Relationship Id="rId56" Type="http://schemas.openxmlformats.org/officeDocument/2006/relationships/slideLayout" Target="../slideLayouts/slideLayout136.xml"/><Relationship Id="rId64" Type="http://schemas.openxmlformats.org/officeDocument/2006/relationships/slideLayout" Target="../slideLayouts/slideLayout144.xml"/><Relationship Id="rId69" Type="http://schemas.openxmlformats.org/officeDocument/2006/relationships/theme" Target="../theme/theme4.xml"/><Relationship Id="rId8" Type="http://schemas.openxmlformats.org/officeDocument/2006/relationships/slideLayout" Target="../slideLayouts/slideLayout88.xml"/><Relationship Id="rId51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5" Type="http://schemas.openxmlformats.org/officeDocument/2006/relationships/slideLayout" Target="../slideLayouts/slideLayout105.xml"/><Relationship Id="rId33" Type="http://schemas.openxmlformats.org/officeDocument/2006/relationships/slideLayout" Target="../slideLayouts/slideLayout113.xml"/><Relationship Id="rId38" Type="http://schemas.openxmlformats.org/officeDocument/2006/relationships/slideLayout" Target="../slideLayouts/slideLayout118.xml"/><Relationship Id="rId46" Type="http://schemas.openxmlformats.org/officeDocument/2006/relationships/slideLayout" Target="../slideLayouts/slideLayout126.xml"/><Relationship Id="rId59" Type="http://schemas.openxmlformats.org/officeDocument/2006/relationships/slideLayout" Target="../slideLayouts/slideLayout139.xml"/><Relationship Id="rId67" Type="http://schemas.openxmlformats.org/officeDocument/2006/relationships/slideLayout" Target="../slideLayouts/slideLayout147.xml"/><Relationship Id="rId20" Type="http://schemas.openxmlformats.org/officeDocument/2006/relationships/slideLayout" Target="../slideLayouts/slideLayout100.xml"/><Relationship Id="rId41" Type="http://schemas.openxmlformats.org/officeDocument/2006/relationships/slideLayout" Target="../slideLayouts/slideLayout121.xml"/><Relationship Id="rId54" Type="http://schemas.openxmlformats.org/officeDocument/2006/relationships/slideLayout" Target="../slideLayouts/slideLayout134.xml"/><Relationship Id="rId62" Type="http://schemas.openxmlformats.org/officeDocument/2006/relationships/slideLayout" Target="../slideLayouts/slideLayout1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35" r:id="rId5"/>
    <p:sldLayoutId id="2147483967" r:id="rId6"/>
    <p:sldLayoutId id="2147483934" r:id="rId7"/>
    <p:sldLayoutId id="2147483933" r:id="rId8"/>
    <p:sldLayoutId id="2147483968" r:id="rId9"/>
    <p:sldLayoutId id="2147483969" r:id="rId10"/>
    <p:sldLayoutId id="2147483932" r:id="rId11"/>
    <p:sldLayoutId id="2147483931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30" r:id="rId18"/>
    <p:sldLayoutId id="2147483929" r:id="rId19"/>
    <p:sldLayoutId id="2147483975" r:id="rId20"/>
    <p:sldLayoutId id="2147483976" r:id="rId21"/>
    <p:sldLayoutId id="2147483977" r:id="rId22"/>
    <p:sldLayoutId id="2147483928" r:id="rId23"/>
    <p:sldLayoutId id="2147483927" r:id="rId24"/>
    <p:sldLayoutId id="2147483978" r:id="rId25"/>
    <p:sldLayoutId id="2147483979" r:id="rId26"/>
    <p:sldLayoutId id="2147483926" r:id="rId27"/>
    <p:sldLayoutId id="2147483980" r:id="rId28"/>
    <p:sldLayoutId id="2147483981" r:id="rId29"/>
    <p:sldLayoutId id="2147483982" r:id="rId30"/>
    <p:sldLayoutId id="2147483983" r:id="rId31"/>
    <p:sldLayoutId id="2147483984" r:id="rId32"/>
    <p:sldLayoutId id="2147483985" r:id="rId33"/>
    <p:sldLayoutId id="2147483925" r:id="rId34"/>
    <p:sldLayoutId id="2147483924" r:id="rId35"/>
    <p:sldLayoutId id="2147483923" r:id="rId36"/>
    <p:sldLayoutId id="2147483986" r:id="rId37"/>
    <p:sldLayoutId id="2147483987" r:id="rId38"/>
    <p:sldLayoutId id="2147483922" r:id="rId39"/>
    <p:sldLayoutId id="2147483988" r:id="rId40"/>
    <p:sldLayoutId id="2147483921" r:id="rId41"/>
    <p:sldLayoutId id="2147483989" r:id="rId42"/>
    <p:sldLayoutId id="2147483990" r:id="rId43"/>
    <p:sldLayoutId id="2147483991" r:id="rId44"/>
    <p:sldLayoutId id="2147483920" r:id="rId45"/>
    <p:sldLayoutId id="2147483919" r:id="rId46"/>
    <p:sldLayoutId id="2147483918" r:id="rId47"/>
    <p:sldLayoutId id="2147483992" r:id="rId48"/>
    <p:sldLayoutId id="2147483993" r:id="rId49"/>
    <p:sldLayoutId id="2147483994" r:id="rId50"/>
    <p:sldLayoutId id="2147483995" r:id="rId51"/>
    <p:sldLayoutId id="2147483996" r:id="rId52"/>
    <p:sldLayoutId id="2147483997" r:id="rId53"/>
    <p:sldLayoutId id="2147483917" r:id="rId54"/>
    <p:sldLayoutId id="2147483916" r:id="rId55"/>
    <p:sldLayoutId id="2147483998" r:id="rId56"/>
    <p:sldLayoutId id="2147483999" r:id="rId57"/>
    <p:sldLayoutId id="2147484000" r:id="rId58"/>
    <p:sldLayoutId id="2147484001" r:id="rId59"/>
    <p:sldLayoutId id="2147484002" r:id="rId60"/>
    <p:sldLayoutId id="2147484003" r:id="rId61"/>
    <p:sldLayoutId id="2147483915" r:id="rId62"/>
    <p:sldLayoutId id="2147483914" r:id="rId63"/>
    <p:sldLayoutId id="2147483913" r:id="rId64"/>
    <p:sldLayoutId id="2147483912" r:id="rId65"/>
    <p:sldLayoutId id="2147483911" r:id="rId66"/>
    <p:sldLayoutId id="2147483910" r:id="rId67"/>
    <p:sldLayoutId id="2147483909" r:id="rId68"/>
  </p:sldLayoutIdLst>
  <p:transition spd="med">
    <p:fade/>
  </p:transition>
  <p:hf sldNum="0" hdr="0" ftr="0" dt="0"/>
  <p:txStyles>
    <p:titleStyle>
      <a:lvl1pPr algn="l" defTabSz="904875" rtl="0" fontAlgn="base">
        <a:spcBef>
          <a:spcPct val="0"/>
        </a:spcBef>
        <a:spcAft>
          <a:spcPct val="0"/>
        </a:spcAft>
        <a:defRPr sz="3500" kern="1200" cap="all" spc="-60">
          <a:solidFill>
            <a:schemeClr val="tx2"/>
          </a:solidFill>
          <a:latin typeface="+mj-lt"/>
          <a:ea typeface="+mj-ea"/>
          <a:cs typeface="+mj-cs"/>
        </a:defRPr>
      </a:lvl1pPr>
      <a:lvl2pPr algn="l" defTabSz="904875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 Black" pitchFamily="34" charset="0"/>
        </a:defRPr>
      </a:lvl2pPr>
      <a:lvl3pPr algn="l" defTabSz="904875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 Black" pitchFamily="34" charset="0"/>
        </a:defRPr>
      </a:lvl3pPr>
      <a:lvl4pPr algn="l" defTabSz="904875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 Black" pitchFamily="34" charset="0"/>
        </a:defRPr>
      </a:lvl4pPr>
      <a:lvl5pPr algn="l" defTabSz="904875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 Black" pitchFamily="34" charset="0"/>
        </a:defRPr>
      </a:lvl5pPr>
      <a:lvl6pPr marL="457200" algn="l" defTabSz="904875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 Black" pitchFamily="34" charset="0"/>
        </a:defRPr>
      </a:lvl6pPr>
      <a:lvl7pPr marL="914400" algn="l" defTabSz="904875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 Black" pitchFamily="34" charset="0"/>
        </a:defRPr>
      </a:lvl7pPr>
      <a:lvl8pPr marL="1371600" algn="l" defTabSz="904875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 Black" pitchFamily="34" charset="0"/>
        </a:defRPr>
      </a:lvl8pPr>
      <a:lvl9pPr marL="1828800" algn="l" defTabSz="904875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 Black" pitchFamily="34" charset="0"/>
        </a:defRPr>
      </a:lvl9pPr>
    </p:titleStyle>
    <p:bodyStyle>
      <a:lvl1pPr algn="l" defTabSz="904875" rtl="0" fontAlgn="base">
        <a:spcBef>
          <a:spcPct val="20000"/>
        </a:spcBef>
        <a:spcAft>
          <a:spcPts val="600"/>
        </a:spcAft>
        <a:buFont typeface="Arial" charset="0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2438" indent="-180975" algn="l" defTabSz="904875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31888" indent="-225425" algn="l" defTabSz="904875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84325" indent="-225425" algn="l" defTabSz="904875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36763" indent="-225425" algn="l" defTabSz="904875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490937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43830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396732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49626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1pPr>
      <a:lvl2pPr marL="452895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2pPr>
      <a:lvl3pPr marL="905800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3pPr>
      <a:lvl4pPr marL="1358692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4pPr>
      <a:lvl5pPr marL="1811587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5pPr>
      <a:lvl6pPr marL="2264490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6pPr>
      <a:lvl7pPr marL="2717387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7pPr>
      <a:lvl8pPr marL="3170278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8pPr>
      <a:lvl9pPr marL="3623182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</p:sldLayoutIdLst>
  <p:hf hd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5035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314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593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872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79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58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837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117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395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674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953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3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</p:sldLayoutIdLst>
  <p:hf hd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5035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314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593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872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79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58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837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117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395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674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953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3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016" r:id="rId1"/>
    <p:sldLayoutId id="2147484017" r:id="rId2"/>
    <p:sldLayoutId id="2147484018" r:id="rId3"/>
    <p:sldLayoutId id="2147484019" r:id="rId4"/>
    <p:sldLayoutId id="2147483962" r:id="rId5"/>
    <p:sldLayoutId id="2147484020" r:id="rId6"/>
    <p:sldLayoutId id="2147483961" r:id="rId7"/>
    <p:sldLayoutId id="2147483960" r:id="rId8"/>
    <p:sldLayoutId id="2147484021" r:id="rId9"/>
    <p:sldLayoutId id="2147484022" r:id="rId10"/>
    <p:sldLayoutId id="2147483959" r:id="rId11"/>
    <p:sldLayoutId id="2147483958" r:id="rId12"/>
    <p:sldLayoutId id="2147484023" r:id="rId13"/>
    <p:sldLayoutId id="2147484024" r:id="rId14"/>
    <p:sldLayoutId id="2147484025" r:id="rId15"/>
    <p:sldLayoutId id="2147484026" r:id="rId16"/>
    <p:sldLayoutId id="2147484027" r:id="rId17"/>
    <p:sldLayoutId id="2147483957" r:id="rId18"/>
    <p:sldLayoutId id="2147483956" r:id="rId19"/>
    <p:sldLayoutId id="2147484028" r:id="rId20"/>
    <p:sldLayoutId id="2147484029" r:id="rId21"/>
    <p:sldLayoutId id="2147484030" r:id="rId22"/>
    <p:sldLayoutId id="2147483955" r:id="rId23"/>
    <p:sldLayoutId id="2147483954" r:id="rId24"/>
    <p:sldLayoutId id="2147484031" r:id="rId25"/>
    <p:sldLayoutId id="2147484032" r:id="rId26"/>
    <p:sldLayoutId id="2147483953" r:id="rId27"/>
    <p:sldLayoutId id="2147484033" r:id="rId28"/>
    <p:sldLayoutId id="2147484034" r:id="rId29"/>
    <p:sldLayoutId id="2147484035" r:id="rId30"/>
    <p:sldLayoutId id="2147484036" r:id="rId31"/>
    <p:sldLayoutId id="2147484037" r:id="rId32"/>
    <p:sldLayoutId id="2147484038" r:id="rId33"/>
    <p:sldLayoutId id="2147483952" r:id="rId34"/>
    <p:sldLayoutId id="2147483951" r:id="rId35"/>
    <p:sldLayoutId id="2147483950" r:id="rId36"/>
    <p:sldLayoutId id="2147484039" r:id="rId37"/>
    <p:sldLayoutId id="2147484040" r:id="rId38"/>
    <p:sldLayoutId id="2147483949" r:id="rId39"/>
    <p:sldLayoutId id="2147484041" r:id="rId40"/>
    <p:sldLayoutId id="2147483948" r:id="rId41"/>
    <p:sldLayoutId id="2147484042" r:id="rId42"/>
    <p:sldLayoutId id="2147484043" r:id="rId43"/>
    <p:sldLayoutId id="2147484044" r:id="rId44"/>
    <p:sldLayoutId id="2147483947" r:id="rId45"/>
    <p:sldLayoutId id="2147483946" r:id="rId46"/>
    <p:sldLayoutId id="2147483945" r:id="rId47"/>
    <p:sldLayoutId id="2147484045" r:id="rId48"/>
    <p:sldLayoutId id="2147484046" r:id="rId49"/>
    <p:sldLayoutId id="2147484047" r:id="rId50"/>
    <p:sldLayoutId id="2147484048" r:id="rId51"/>
    <p:sldLayoutId id="2147484049" r:id="rId52"/>
    <p:sldLayoutId id="2147484050" r:id="rId53"/>
    <p:sldLayoutId id="2147483944" r:id="rId54"/>
    <p:sldLayoutId id="2147483943" r:id="rId55"/>
    <p:sldLayoutId id="2147484051" r:id="rId56"/>
    <p:sldLayoutId id="2147484052" r:id="rId57"/>
    <p:sldLayoutId id="2147484053" r:id="rId58"/>
    <p:sldLayoutId id="2147484054" r:id="rId59"/>
    <p:sldLayoutId id="2147484055" r:id="rId60"/>
    <p:sldLayoutId id="2147484056" r:id="rId61"/>
    <p:sldLayoutId id="2147483942" r:id="rId62"/>
    <p:sldLayoutId id="2147483941" r:id="rId63"/>
    <p:sldLayoutId id="2147483940" r:id="rId64"/>
    <p:sldLayoutId id="2147483939" r:id="rId65"/>
    <p:sldLayoutId id="2147483938" r:id="rId66"/>
    <p:sldLayoutId id="2147483937" r:id="rId67"/>
    <p:sldLayoutId id="2147483936" r:id="rId68"/>
  </p:sldLayoutIdLst>
  <p:transition spd="med">
    <p:fade/>
  </p:transition>
  <p:hf sldNum="0" hdr="0" ftr="0" dt="0"/>
  <p:txStyles>
    <p:titleStyle>
      <a:lvl1pPr algn="l" defTabSz="904875" rtl="0" fontAlgn="base">
        <a:spcBef>
          <a:spcPct val="0"/>
        </a:spcBef>
        <a:spcAft>
          <a:spcPct val="0"/>
        </a:spcAft>
        <a:defRPr sz="3500" kern="1200" cap="all" spc="-60">
          <a:solidFill>
            <a:schemeClr val="tx2"/>
          </a:solidFill>
          <a:latin typeface="+mj-lt"/>
          <a:ea typeface="+mj-ea"/>
          <a:cs typeface="+mj-cs"/>
        </a:defRPr>
      </a:lvl1pPr>
      <a:lvl2pPr algn="l" defTabSz="904875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 Black" pitchFamily="34" charset="0"/>
        </a:defRPr>
      </a:lvl2pPr>
      <a:lvl3pPr algn="l" defTabSz="904875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 Black" pitchFamily="34" charset="0"/>
        </a:defRPr>
      </a:lvl3pPr>
      <a:lvl4pPr algn="l" defTabSz="904875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 Black" pitchFamily="34" charset="0"/>
        </a:defRPr>
      </a:lvl4pPr>
      <a:lvl5pPr algn="l" defTabSz="904875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 Black" pitchFamily="34" charset="0"/>
        </a:defRPr>
      </a:lvl5pPr>
      <a:lvl6pPr marL="457200" algn="l" defTabSz="904875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 Black" pitchFamily="34" charset="0"/>
        </a:defRPr>
      </a:lvl6pPr>
      <a:lvl7pPr marL="914400" algn="l" defTabSz="904875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 Black" pitchFamily="34" charset="0"/>
        </a:defRPr>
      </a:lvl7pPr>
      <a:lvl8pPr marL="1371600" algn="l" defTabSz="904875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 Black" pitchFamily="34" charset="0"/>
        </a:defRPr>
      </a:lvl8pPr>
      <a:lvl9pPr marL="1828800" algn="l" defTabSz="904875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Arial Black" pitchFamily="34" charset="0"/>
        </a:defRPr>
      </a:lvl9pPr>
    </p:titleStyle>
    <p:bodyStyle>
      <a:lvl1pPr algn="l" defTabSz="904875" rtl="0" fontAlgn="base">
        <a:spcBef>
          <a:spcPct val="20000"/>
        </a:spcBef>
        <a:spcAft>
          <a:spcPts val="600"/>
        </a:spcAft>
        <a:buFont typeface="Arial" charset="0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2438" indent="-180975" algn="l" defTabSz="904875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31888" indent="-225425" algn="l" defTabSz="904875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84325" indent="-225425" algn="l" defTabSz="904875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36763" indent="-225425" algn="l" defTabSz="904875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490937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43830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396732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49626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1pPr>
      <a:lvl2pPr marL="452895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2pPr>
      <a:lvl3pPr marL="905800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3pPr>
      <a:lvl4pPr marL="1358692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4pPr>
      <a:lvl5pPr marL="1811587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5pPr>
      <a:lvl6pPr marL="2264490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6pPr>
      <a:lvl7pPr marL="2717387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7pPr>
      <a:lvl8pPr marL="3170278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8pPr>
      <a:lvl9pPr marL="3623182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voedom.r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 bwMode="auto">
          <a:xfrm>
            <a:off x="6505981" y="1433195"/>
            <a:ext cx="5680079" cy="392659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softEdge rad="0"/>
          </a:effectLst>
          <a:extLst>
            <a:ext uri="{909E8E84-426E-40DD-AFC4-6F175D3DCCD1}"/>
          </a:extLst>
        </p:spPr>
      </p:pic>
      <p:sp>
        <p:nvSpPr>
          <p:cNvPr id="32" name="Прямоугольник 31"/>
          <p:cNvSpPr/>
          <p:nvPr/>
        </p:nvSpPr>
        <p:spPr>
          <a:xfrm>
            <a:off x="28575" y="6356350"/>
            <a:ext cx="10434638" cy="3921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5EA038"/>
              </a:buClr>
              <a:defRPr/>
            </a:pPr>
            <a:r>
              <a:rPr lang="ru-RU"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900" spc="-20" dirty="0">
                <a:solidFill>
                  <a:schemeClr val="bg1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Ставка действует при личном страховании, в случае отсутствия ставка повышается на </a:t>
            </a:r>
            <a:r>
              <a:rPr lang="ru-RU" sz="900" spc="-20" dirty="0">
                <a:solidFill>
                  <a:schemeClr val="bg1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0,3 %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5EA038"/>
              </a:buClr>
              <a:defRPr/>
            </a:pPr>
            <a:r>
              <a:rPr lang="ru-RU" sz="900" spc="-20" dirty="0">
                <a:solidFill>
                  <a:schemeClr val="bg1"/>
                </a:solidFill>
                <a:latin typeface="Proxima Nova" charset="0"/>
                <a:ea typeface="Proxima Nova" charset="0"/>
                <a:cs typeface="Proxima Nova" charset="0"/>
              </a:rPr>
              <a:t>  </a:t>
            </a:r>
            <a:endParaRPr lang="ru-RU" sz="900" spc="-20" dirty="0">
              <a:solidFill>
                <a:schemeClr val="bg1"/>
              </a:solidFill>
              <a:latin typeface="Proxima Nova" charset="0"/>
              <a:ea typeface="Proxima Nova" charset="0"/>
              <a:cs typeface="Proxima Nova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489200" y="3925888"/>
            <a:ext cx="3373438" cy="4762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Clr>
                <a:srgbClr val="5EA038"/>
              </a:buClr>
              <a:defRPr/>
            </a:pPr>
            <a:r>
              <a:rPr lang="ru-RU" sz="1100" b="1" spc="-20" dirty="0">
                <a:latin typeface="Arial" panose="020B0604020202020204" pitchFamily="34" charset="0"/>
                <a:ea typeface="Proxima Nova" charset="0"/>
                <a:cs typeface="+mn-cs"/>
              </a:rPr>
              <a:t>до</a:t>
            </a:r>
            <a:r>
              <a:rPr lang="ru-RU" b="1" spc="-20" dirty="0">
                <a:latin typeface="Arial" panose="020B0604020202020204" pitchFamily="34" charset="0"/>
                <a:ea typeface="Proxima Nova" charset="0"/>
                <a:cs typeface="+mn-cs"/>
              </a:rPr>
              <a:t> </a:t>
            </a:r>
            <a:r>
              <a:rPr lang="ru-RU" b="1" spc="-20" dirty="0">
                <a:latin typeface="Arial" panose="020B0604020202020204" pitchFamily="34" charset="0"/>
                <a:ea typeface="Proxima Nova" charset="0"/>
                <a:cs typeface="+mn-cs"/>
              </a:rPr>
              <a:t>25 </a:t>
            </a:r>
            <a:r>
              <a:rPr lang="ru-RU" sz="1100" b="1" spc="-20" dirty="0">
                <a:latin typeface="Arial" panose="020B0604020202020204" pitchFamily="34" charset="0"/>
                <a:ea typeface="Proxima Nova" charset="0"/>
                <a:cs typeface="+mn-cs"/>
              </a:rPr>
              <a:t>лет</a:t>
            </a:r>
            <a:r>
              <a:rPr lang="ru-RU" sz="1050" b="1" spc="-20" dirty="0">
                <a:latin typeface="Arial" panose="020B0604020202020204" pitchFamily="34" charset="0"/>
                <a:ea typeface="Proxima Nova" charset="0"/>
                <a:cs typeface="+mn-cs"/>
              </a:rPr>
              <a:t> 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EA038"/>
              </a:buClr>
              <a:defRPr/>
            </a:pPr>
            <a:r>
              <a:rPr lang="ru-RU" sz="1100" spc="-20" dirty="0">
                <a:latin typeface="Arial" panose="020B0604020202020204" pitchFamily="34" charset="0"/>
                <a:ea typeface="Proxima Nova" charset="0"/>
                <a:cs typeface="+mn-cs"/>
              </a:rPr>
              <a:t>(включительно)</a:t>
            </a:r>
            <a:endParaRPr lang="ru-RU" sz="1100" spc="-20" dirty="0">
              <a:latin typeface="Arial" panose="020B0604020202020204" pitchFamily="34" charset="0"/>
              <a:ea typeface="Proxima Nova" charset="0"/>
              <a:cs typeface="+mn-cs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77813" y="3927475"/>
            <a:ext cx="1744662" cy="48101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  <a:defRPr sz="1400" b="1" spc="-2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Proxima Nova" charset="0"/>
                <a:cs typeface="Arial" panose="020B0604020202020204" pitchFamily="34" charset="0"/>
              </a:defRPr>
            </a:lvl1pPr>
            <a:lvl2pPr marL="360363" indent="-179388" defTabSz="358775">
              <a:spcBef>
                <a:spcPct val="20000"/>
              </a:spcBef>
              <a:buClr>
                <a:srgbClr val="266234"/>
              </a:buClr>
              <a:buSzPct val="140000"/>
              <a:buFont typeface="Arial"/>
              <a:buChar char="•"/>
              <a:defRPr sz="1200"/>
            </a:lvl2pPr>
            <a:lvl3pPr marL="536575" indent="-157163">
              <a:spcBef>
                <a:spcPct val="20000"/>
              </a:spcBef>
              <a:buClr>
                <a:srgbClr val="266234"/>
              </a:buClr>
              <a:buSzPct val="120000"/>
              <a:buFont typeface="Wingdings" charset="2"/>
              <a:buChar char="§"/>
              <a:defRPr sz="1200"/>
            </a:lvl3pPr>
            <a:lvl4pPr marL="715963" indent="-174625">
              <a:spcBef>
                <a:spcPct val="20000"/>
              </a:spcBef>
              <a:buClr>
                <a:srgbClr val="266234"/>
              </a:buClr>
              <a:buFont typeface="Arial"/>
              <a:buChar char="–"/>
              <a:defRPr sz="1200"/>
            </a:lvl4pPr>
            <a:lvl5pPr marL="896938" indent="-176213">
              <a:spcBef>
                <a:spcPct val="20000"/>
              </a:spcBef>
              <a:buClr>
                <a:srgbClr val="266234"/>
              </a:buClr>
              <a:buSzPct val="50000"/>
              <a:buFont typeface="Wingdings" charset="2"/>
              <a:buChar char="u"/>
              <a:defRPr sz="12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/>
              <a:t>СРОК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>КРЕДИТА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77813" y="4573588"/>
            <a:ext cx="2220912" cy="48101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  <a:defRPr sz="1400" b="1" spc="-2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Proxima Nova" charset="0"/>
                <a:cs typeface="Arial" panose="020B0604020202020204" pitchFamily="34" charset="0"/>
              </a:defRPr>
            </a:lvl1pPr>
            <a:lvl2pPr marL="360363" indent="-179388" defTabSz="358775">
              <a:spcBef>
                <a:spcPct val="20000"/>
              </a:spcBef>
              <a:buClr>
                <a:srgbClr val="266234"/>
              </a:buClr>
              <a:buSzPct val="140000"/>
              <a:buFont typeface="Arial"/>
              <a:buChar char="•"/>
              <a:defRPr sz="1200"/>
            </a:lvl2pPr>
            <a:lvl3pPr marL="536575" indent="-157163">
              <a:spcBef>
                <a:spcPct val="20000"/>
              </a:spcBef>
              <a:buClr>
                <a:srgbClr val="266234"/>
              </a:buClr>
              <a:buSzPct val="120000"/>
              <a:buFont typeface="Wingdings" charset="2"/>
              <a:buChar char="§"/>
              <a:defRPr sz="1200"/>
            </a:lvl3pPr>
            <a:lvl4pPr marL="715963" indent="-174625">
              <a:spcBef>
                <a:spcPct val="20000"/>
              </a:spcBef>
              <a:buClr>
                <a:srgbClr val="266234"/>
              </a:buClr>
              <a:buFont typeface="Arial"/>
              <a:buChar char="–"/>
              <a:defRPr sz="1200"/>
            </a:lvl4pPr>
            <a:lvl5pPr marL="896938" indent="-176213">
              <a:spcBef>
                <a:spcPct val="20000"/>
              </a:spcBef>
              <a:buClr>
                <a:srgbClr val="266234"/>
              </a:buClr>
              <a:buSzPct val="50000"/>
              <a:buFont typeface="Wingdings" charset="2"/>
              <a:buChar char="u"/>
              <a:defRPr sz="12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/>
              <a:t>ДОПОЛНИТЕЛЬНЫЕ ВОЗМОЖНОСТИ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2508250" y="3305175"/>
            <a:ext cx="1666875" cy="3143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300"/>
              </a:spcBef>
              <a:spcAft>
                <a:spcPts val="400"/>
              </a:spcAft>
              <a:buClr>
                <a:srgbClr val="5EA038"/>
              </a:buClr>
              <a:defRPr/>
            </a:pPr>
            <a:r>
              <a:rPr lang="ru-RU" sz="1100" b="1" spc="-20" dirty="0">
                <a:latin typeface="Arial" panose="020B0604020202020204" pitchFamily="34" charset="0"/>
                <a:ea typeface="Proxima Nova" charset="0"/>
                <a:cs typeface="+mn-cs"/>
              </a:rPr>
              <a:t>от</a:t>
            </a:r>
            <a:r>
              <a:rPr lang="ru-RU" b="1" spc="-20" dirty="0">
                <a:latin typeface="Arial" panose="020B0604020202020204" pitchFamily="34" charset="0"/>
                <a:ea typeface="Proxima Nova" charset="0"/>
                <a:cs typeface="+mn-cs"/>
              </a:rPr>
              <a:t> 10</a:t>
            </a:r>
            <a:r>
              <a:rPr lang="ru-RU" b="1" spc="-20" dirty="0">
                <a:latin typeface="Arial" panose="020B0604020202020204" pitchFamily="34" charset="0"/>
                <a:ea typeface="Proxima Nova" charset="0"/>
                <a:cs typeface="+mn-cs"/>
              </a:rPr>
              <a:t>%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74638" y="3284538"/>
            <a:ext cx="2327275" cy="48736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  <a:defRPr sz="1400" b="1" spc="-2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Proxima Nova" charset="0"/>
                <a:cs typeface="Arial" panose="020B0604020202020204" pitchFamily="34" charset="0"/>
              </a:defRPr>
            </a:lvl1pPr>
            <a:lvl2pPr marL="360363" indent="-179388" defTabSz="358775">
              <a:spcBef>
                <a:spcPct val="20000"/>
              </a:spcBef>
              <a:buClr>
                <a:srgbClr val="266234"/>
              </a:buClr>
              <a:buSzPct val="140000"/>
              <a:buFont typeface="Arial"/>
              <a:buChar char="•"/>
              <a:defRPr sz="1200"/>
            </a:lvl2pPr>
            <a:lvl3pPr marL="536575" indent="-157163">
              <a:spcBef>
                <a:spcPct val="20000"/>
              </a:spcBef>
              <a:buClr>
                <a:srgbClr val="266234"/>
              </a:buClr>
              <a:buSzPct val="120000"/>
              <a:buFont typeface="Wingdings" charset="2"/>
              <a:buChar char="§"/>
              <a:defRPr sz="1200"/>
            </a:lvl3pPr>
            <a:lvl4pPr marL="715963" indent="-174625">
              <a:spcBef>
                <a:spcPct val="20000"/>
              </a:spcBef>
              <a:buClr>
                <a:srgbClr val="266234"/>
              </a:buClr>
              <a:buFont typeface="Arial"/>
              <a:buChar char="–"/>
              <a:defRPr sz="1200"/>
            </a:lvl4pPr>
            <a:lvl5pPr marL="896938" indent="-176213">
              <a:spcBef>
                <a:spcPct val="20000"/>
              </a:spcBef>
              <a:buClr>
                <a:srgbClr val="266234"/>
              </a:buClr>
              <a:buSzPct val="50000"/>
              <a:buFont typeface="Wingdings" charset="2"/>
              <a:buChar char="u"/>
              <a:defRPr sz="12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/>
              <a:t>ПЕРВОНАЧАЛЬНЫЙ ВЗНОС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2503488" y="1803400"/>
            <a:ext cx="3827462" cy="7461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Clr>
                <a:srgbClr val="5EA038"/>
              </a:buClr>
              <a:defRPr/>
            </a:pPr>
            <a:r>
              <a:rPr lang="ru-RU" sz="1100" b="1" spc="-20" dirty="0">
                <a:latin typeface="Arial" panose="020B0604020202020204" pitchFamily="34" charset="0"/>
                <a:ea typeface="Proxima Nova" charset="0"/>
                <a:cs typeface="+mn-cs"/>
              </a:rPr>
              <a:t>до</a:t>
            </a:r>
            <a:r>
              <a:rPr lang="ru-RU" b="1" spc="-20" dirty="0">
                <a:latin typeface="Arial" panose="020B0604020202020204" pitchFamily="34" charset="0"/>
                <a:ea typeface="Proxima Nova" charset="0"/>
                <a:cs typeface="+mn-cs"/>
              </a:rPr>
              <a:t> 5 </a:t>
            </a:r>
            <a:r>
              <a:rPr lang="ru-RU" sz="1100" b="1" spc="-20" dirty="0">
                <a:latin typeface="Arial" panose="020B0604020202020204" pitchFamily="34" charset="0"/>
                <a:ea typeface="Proxima Nova" charset="0"/>
                <a:cs typeface="+mn-cs"/>
              </a:rPr>
              <a:t>млн </a:t>
            </a:r>
            <a:r>
              <a:rPr lang="ru-RU" sz="1100" b="1" spc="-20" dirty="0">
                <a:latin typeface="Arial" panose="020B0604020202020204" pitchFamily="34" charset="0"/>
                <a:ea typeface="Proxima Nova" charset="0"/>
                <a:cs typeface="+mn-cs"/>
              </a:rPr>
              <a:t>руб</a:t>
            </a:r>
            <a:r>
              <a:rPr lang="ru-RU" sz="1100" b="1" spc="-20" dirty="0">
                <a:latin typeface="Arial" panose="020B0604020202020204" pitchFamily="34" charset="0"/>
                <a:ea typeface="Proxima Nova" charset="0"/>
                <a:cs typeface="+mn-cs"/>
              </a:rPr>
              <a:t>.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EA038"/>
              </a:buClr>
              <a:defRPr/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для недвижимости, расположенной на сельских территориях (сельских агломерациях) Ленинградской области,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100" dirty="0">
                <a:latin typeface="Arial" panose="020B0604020202020204" pitchFamily="34" charset="0"/>
                <a:cs typeface="+mn-cs"/>
              </a:rPr>
              <a:t>НАО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и субъектов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РФ в составе ДФО</a:t>
            </a:r>
            <a:endParaRPr lang="ru-RU" sz="1100" b="1" spc="-20" dirty="0">
              <a:latin typeface="Arial" panose="020B0604020202020204" pitchFamily="34" charset="0"/>
              <a:ea typeface="Proxima Nova" charset="0"/>
              <a:cs typeface="+mn-c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489200" y="4535488"/>
            <a:ext cx="3606800" cy="6413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оформления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заемщиками-супругами двух кредитов для приобретения объекта недвижимости большей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стоимостью</a:t>
            </a:r>
            <a:r>
              <a:rPr lang="ru-RU" sz="1050" baseline="30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77813" y="1766888"/>
            <a:ext cx="1744662" cy="5365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  <a:defRPr sz="1400" b="1" spc="-2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Proxima Nova" charset="0"/>
                <a:cs typeface="Arial" panose="020B0604020202020204" pitchFamily="34" charset="0"/>
              </a:defRPr>
            </a:lvl1pPr>
            <a:lvl2pPr marL="360363" indent="-179388" defTabSz="358775">
              <a:spcBef>
                <a:spcPct val="20000"/>
              </a:spcBef>
              <a:buClr>
                <a:srgbClr val="266234"/>
              </a:buClr>
              <a:buSzPct val="140000"/>
              <a:buFont typeface="Arial"/>
              <a:buChar char="•"/>
              <a:defRPr sz="1200"/>
            </a:lvl2pPr>
            <a:lvl3pPr marL="536575" indent="-157163">
              <a:spcBef>
                <a:spcPct val="20000"/>
              </a:spcBef>
              <a:buClr>
                <a:srgbClr val="266234"/>
              </a:buClr>
              <a:buSzPct val="120000"/>
              <a:buFont typeface="Wingdings" charset="2"/>
              <a:buChar char="§"/>
              <a:defRPr sz="1200"/>
            </a:lvl3pPr>
            <a:lvl4pPr marL="715963" indent="-174625">
              <a:spcBef>
                <a:spcPct val="20000"/>
              </a:spcBef>
              <a:buClr>
                <a:srgbClr val="266234"/>
              </a:buClr>
              <a:buFont typeface="Arial"/>
              <a:buChar char="–"/>
              <a:defRPr sz="1200"/>
            </a:lvl4pPr>
            <a:lvl5pPr marL="896938" indent="-176213">
              <a:spcBef>
                <a:spcPct val="20000"/>
              </a:spcBef>
              <a:buClr>
                <a:srgbClr val="266234"/>
              </a:buClr>
              <a:buSzPct val="50000"/>
              <a:buFont typeface="Wingdings" charset="2"/>
              <a:buChar char="u"/>
              <a:defRPr sz="12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/>
              <a:t>СУММА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>КРЕДИТА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2508250" y="2660650"/>
            <a:ext cx="2706688" cy="4810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Clr>
                <a:srgbClr val="5EA038"/>
              </a:buClr>
              <a:defRPr/>
            </a:pPr>
            <a:r>
              <a:rPr lang="ru-RU" sz="1100" b="1" spc="-20" dirty="0">
                <a:latin typeface="Arial" panose="020B0604020202020204" pitchFamily="34" charset="0"/>
                <a:ea typeface="Proxima Nova" charset="0"/>
                <a:cs typeface="+mn-cs"/>
              </a:rPr>
              <a:t>до</a:t>
            </a:r>
            <a:r>
              <a:rPr lang="ru-RU" sz="1050" b="1" spc="-20" dirty="0">
                <a:latin typeface="Arial" panose="020B0604020202020204" pitchFamily="34" charset="0"/>
                <a:ea typeface="Proxima Nova" charset="0"/>
                <a:cs typeface="+mn-cs"/>
              </a:rPr>
              <a:t> </a:t>
            </a:r>
            <a:r>
              <a:rPr lang="ru-RU" b="1" spc="-20" dirty="0">
                <a:latin typeface="Arial" panose="020B0604020202020204" pitchFamily="34" charset="0"/>
                <a:ea typeface="Proxima Nova" charset="0"/>
                <a:cs typeface="+mn-cs"/>
              </a:rPr>
              <a:t>3 </a:t>
            </a:r>
            <a:r>
              <a:rPr lang="ru-RU" sz="1100" b="1" spc="-20" dirty="0">
                <a:latin typeface="Arial" panose="020B0604020202020204" pitchFamily="34" charset="0"/>
                <a:ea typeface="Proxima Nova" charset="0"/>
                <a:cs typeface="+mn-cs"/>
              </a:rPr>
              <a:t>млн </a:t>
            </a:r>
            <a:r>
              <a:rPr lang="ru-RU" sz="1100" b="1" spc="-20" dirty="0">
                <a:latin typeface="Arial" panose="020B0604020202020204" pitchFamily="34" charset="0"/>
                <a:ea typeface="Proxima Nova" charset="0"/>
                <a:cs typeface="+mn-cs"/>
              </a:rPr>
              <a:t>руб</a:t>
            </a:r>
            <a:r>
              <a:rPr lang="ru-RU" sz="1100" b="1" spc="-20" dirty="0">
                <a:latin typeface="Arial" panose="020B0604020202020204" pitchFamily="34" charset="0"/>
                <a:ea typeface="Proxima Nova" charset="0"/>
                <a:cs typeface="+mn-cs"/>
              </a:rPr>
              <a:t>.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EA038"/>
              </a:buClr>
              <a:defRPr/>
            </a:pPr>
            <a:r>
              <a:rPr lang="ru-RU" sz="1100" spc="-20" dirty="0">
                <a:latin typeface="Arial" panose="020B0604020202020204" pitchFamily="34" charset="0"/>
                <a:ea typeface="Proxima Nova" charset="0"/>
                <a:cs typeface="+mn-cs"/>
              </a:rPr>
              <a:t>в остальных </a:t>
            </a:r>
            <a:r>
              <a:rPr lang="ru-RU" sz="1100" spc="-20" dirty="0">
                <a:latin typeface="Arial" panose="020B0604020202020204" pitchFamily="34" charset="0"/>
                <a:ea typeface="Proxima Nova" charset="0"/>
                <a:cs typeface="+mn-cs"/>
              </a:rPr>
              <a:t>регионах</a:t>
            </a:r>
            <a:endParaRPr lang="ru-RU" sz="2000" b="1" spc="-20" dirty="0">
              <a:latin typeface="Arial" panose="020B0604020202020204" pitchFamily="34" charset="0"/>
              <a:ea typeface="Proxima Nova" charset="0"/>
              <a:cs typeface="+mn-c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77813" y="1143000"/>
            <a:ext cx="1744662" cy="5381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  <a:defRPr sz="1400" b="1" spc="-2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Proxima Nova" charset="0"/>
                <a:cs typeface="Arial" panose="020B0604020202020204" pitchFamily="34" charset="0"/>
              </a:defRPr>
            </a:lvl1pPr>
            <a:lvl2pPr marL="360363" indent="-179388" defTabSz="358775">
              <a:spcBef>
                <a:spcPct val="20000"/>
              </a:spcBef>
              <a:buClr>
                <a:srgbClr val="266234"/>
              </a:buClr>
              <a:buSzPct val="140000"/>
              <a:buFont typeface="Arial"/>
              <a:buChar char="•"/>
              <a:defRPr sz="1200"/>
            </a:lvl2pPr>
            <a:lvl3pPr marL="536575" indent="-157163">
              <a:spcBef>
                <a:spcPct val="20000"/>
              </a:spcBef>
              <a:buClr>
                <a:srgbClr val="266234"/>
              </a:buClr>
              <a:buSzPct val="120000"/>
              <a:buFont typeface="Wingdings" charset="2"/>
              <a:buChar char="§"/>
              <a:defRPr sz="1200"/>
            </a:lvl3pPr>
            <a:lvl4pPr marL="715963" indent="-174625">
              <a:spcBef>
                <a:spcPct val="20000"/>
              </a:spcBef>
              <a:buClr>
                <a:srgbClr val="266234"/>
              </a:buClr>
              <a:buFont typeface="Arial"/>
              <a:buChar char="–"/>
              <a:defRPr sz="1200"/>
            </a:lvl4pPr>
            <a:lvl5pPr marL="896938" indent="-176213">
              <a:spcBef>
                <a:spcPct val="20000"/>
              </a:spcBef>
              <a:buClr>
                <a:srgbClr val="266234"/>
              </a:buClr>
              <a:buSzPct val="50000"/>
              <a:buFont typeface="Wingdings" charset="2"/>
              <a:buChar char="u"/>
              <a:defRPr sz="12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ПРОЦЕНТНАЯ СТАВКА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2500313" y="1193800"/>
            <a:ext cx="2705100" cy="3143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300"/>
              </a:spcBef>
              <a:spcAft>
                <a:spcPts val="400"/>
              </a:spcAft>
              <a:buClr>
                <a:srgbClr val="5EA038"/>
              </a:buClr>
              <a:defRPr/>
            </a:pPr>
            <a:r>
              <a:rPr lang="ru-RU" b="1" spc="-20" dirty="0">
                <a:latin typeface="Arial" panose="020B0604020202020204" pitchFamily="34" charset="0"/>
                <a:ea typeface="Proxima Nova" charset="0"/>
                <a:cs typeface="+mn-cs"/>
              </a:rPr>
              <a:t>3% </a:t>
            </a:r>
            <a:endParaRPr lang="ru-RU" b="1" spc="-20" dirty="0">
              <a:latin typeface="Arial" panose="020B0604020202020204" pitchFamily="34" charset="0"/>
              <a:ea typeface="Proxima Nova" charset="0"/>
              <a:cs typeface="+mn-cs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57175" y="5603875"/>
            <a:ext cx="11685588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aseline="30000" dirty="0">
                <a:latin typeface="Arial" panose="020B0604020202020204" pitchFamily="34" charset="0"/>
                <a:cs typeface="+mn-cs"/>
              </a:rPr>
              <a:t>*</a:t>
            </a:r>
            <a:r>
              <a:rPr lang="ru-RU" sz="900" dirty="0">
                <a:latin typeface="Arial" panose="020B0604020202020204" pitchFamily="34" charset="0"/>
                <a:cs typeface="+mn-cs"/>
              </a:rPr>
              <a:t> при соблюдении следующих условий: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900" dirty="0">
                <a:latin typeface="Arial" panose="020B0604020202020204" pitchFamily="34" charset="0"/>
                <a:cs typeface="+mn-cs"/>
              </a:rPr>
              <a:t> заемщики-супруги рассматриваются в качестве самостоятельных заемщиков и не привлекаются в качестве </a:t>
            </a:r>
            <a:r>
              <a:rPr lang="ru-RU" sz="900" dirty="0" err="1">
                <a:latin typeface="Arial" panose="020B0604020202020204" pitchFamily="34" charset="0"/>
                <a:cs typeface="+mn-cs"/>
              </a:rPr>
              <a:t>созаемщиков</a:t>
            </a:r>
            <a:r>
              <a:rPr lang="ru-RU" sz="900" dirty="0">
                <a:latin typeface="Arial" panose="020B0604020202020204" pitchFamily="34" charset="0"/>
                <a:cs typeface="+mn-cs"/>
              </a:rPr>
              <a:t> по кредитным договорам друг друга;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900" dirty="0">
                <a:latin typeface="Arial" panose="020B0604020202020204" pitchFamily="34" charset="0"/>
                <a:cs typeface="+mn-cs"/>
              </a:rPr>
              <a:t>приобретаемый (строящийся) объект недвижимости, на который выдаются два льготных ипотечных кредита, должен соответствовать требованиям к объекту недвижимости, включая требования по соответствию учетной норме площади;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900" dirty="0">
                <a:latin typeface="Arial" panose="020B0604020202020204" pitchFamily="34" charset="0"/>
                <a:cs typeface="+mn-cs"/>
              </a:rPr>
              <a:t>объект недвижимости, средства на приобретение (строительство) которого выдаются по двум льготным ипотечным кредитам, должен приобретаться на правах общей совместной собственности по одному договору купли-продажи (договору долевого участия) с указанием в качестве покупателей обоих заемщиков;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900" dirty="0">
                <a:latin typeface="Arial" panose="020B0604020202020204" pitchFamily="34" charset="0"/>
                <a:cs typeface="+mn-cs"/>
              </a:rPr>
              <a:t>заявка на выдачу льготного ипотечного кредита на приобретение (строительство) одного объекта недвижимости (жилого помещения (жилого дома) подается каждым заемщиком;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900" dirty="0">
                <a:latin typeface="Arial" panose="020B0604020202020204" pitchFamily="34" charset="0"/>
                <a:cs typeface="+mn-cs"/>
              </a:rPr>
              <a:t>первоначальный взнос по каждому из двух кредитов на приобретение (строительство) одного объекта недвижимости для каждого заемщика будет составлять 10% от стоимости такого объекта недвижимости</a:t>
            </a:r>
            <a:r>
              <a:rPr lang="ru-RU" sz="800" dirty="0">
                <a:latin typeface="Arial" panose="020B0604020202020204" pitchFamily="34" charset="0"/>
                <a:cs typeface="+mn-cs"/>
              </a:rPr>
              <a:t>.</a:t>
            </a:r>
            <a:endParaRPr lang="ru-RU" sz="800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56" name="object 9"/>
          <p:cNvSpPr txBox="1"/>
          <p:nvPr/>
        </p:nvSpPr>
        <p:spPr>
          <a:xfrm>
            <a:off x="354013" y="217488"/>
            <a:ext cx="5607050" cy="355600"/>
          </a:xfrm>
          <a:prstGeom prst="rect">
            <a:avLst/>
          </a:prstGeom>
        </p:spPr>
        <p:txBody>
          <a:bodyPr lIns="0" tIns="15875" rIns="0" bIns="0">
            <a:spAutoFit/>
          </a:bodyPr>
          <a:lstStyle/>
          <a:p>
            <a:pPr marL="12700" fontAlgn="auto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cap="all" spc="-15" dirty="0">
                <a:latin typeface="Proxima Nova" charset="0"/>
                <a:ea typeface="Proxima Nova" charset="0"/>
                <a:cs typeface="Proxima Nova" charset="0"/>
              </a:rPr>
              <a:t>СЕЛЬСКАЯ ИПОТЕКА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279400" y="592138"/>
            <a:ext cx="11436350" cy="2651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Ипотечный 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кредит с государственной 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поддержкой на приобретение или строительство жилого помещения на сельских территориях </a:t>
            </a:r>
            <a:endParaRPr lang="ru-RU" sz="1400" spc="-20" dirty="0">
              <a:latin typeface="Proxima Nova" charset="0"/>
              <a:ea typeface="Proxima Nova" charset="0"/>
              <a:cs typeface="Proxima Nova" charset="0"/>
            </a:endParaRPr>
          </a:p>
        </p:txBody>
      </p:sp>
      <p:grpSp>
        <p:nvGrpSpPr>
          <p:cNvPr id="160785" name="Группа 38"/>
          <p:cNvGrpSpPr>
            <a:grpSpLocks/>
          </p:cNvGrpSpPr>
          <p:nvPr/>
        </p:nvGrpSpPr>
        <p:grpSpPr bwMode="auto">
          <a:xfrm>
            <a:off x="6388100" y="1089025"/>
            <a:ext cx="1574800" cy="1552575"/>
            <a:chOff x="6629485" y="1484081"/>
            <a:chExt cx="1575255" cy="1551736"/>
          </a:xfrm>
        </p:grpSpPr>
        <p:sp>
          <p:nvSpPr>
            <p:cNvPr id="160786" name="Прямоугольник 48"/>
            <p:cNvSpPr>
              <a:spLocks noChangeArrowheads="1"/>
            </p:cNvSpPr>
            <p:nvPr/>
          </p:nvSpPr>
          <p:spPr bwMode="auto">
            <a:xfrm>
              <a:off x="6990878" y="1484081"/>
              <a:ext cx="1213862" cy="1213862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160787" name="Прямоугольник 50"/>
            <p:cNvSpPr>
              <a:spLocks noChangeArrowheads="1"/>
            </p:cNvSpPr>
            <p:nvPr/>
          </p:nvSpPr>
          <p:spPr bwMode="auto">
            <a:xfrm>
              <a:off x="6629485" y="1821955"/>
              <a:ext cx="1213862" cy="1213862"/>
            </a:xfrm>
            <a:prstGeom prst="rect">
              <a:avLst/>
            </a:prstGeom>
            <a:solidFill>
              <a:srgbClr val="255D3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52" name="Rectangle 122"/>
            <p:cNvSpPr>
              <a:spLocks noChangeArrowheads="1"/>
            </p:cNvSpPr>
            <p:nvPr/>
          </p:nvSpPr>
          <p:spPr bwMode="auto">
            <a:xfrm>
              <a:off x="7001067" y="2031473"/>
              <a:ext cx="1081400" cy="62831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/>
            <a:p>
              <a:pPr marL="0" lvl="1" defTabSz="871538" fontAlgn="auto">
                <a:lnSpc>
                  <a:spcPct val="9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ct val="125000"/>
                <a:defRPr/>
              </a:pPr>
              <a:r>
                <a:rPr lang="ru-RU" sz="4300" b="1" kern="800" spc="-7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ru-RU" b="1" kern="800" spc="-7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789" name="Прямоугольник 60"/>
            <p:cNvSpPr>
              <a:spLocks noChangeArrowheads="1"/>
            </p:cNvSpPr>
            <p:nvPr/>
          </p:nvSpPr>
          <p:spPr bwMode="auto">
            <a:xfrm>
              <a:off x="6814155" y="2723024"/>
              <a:ext cx="1087152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ru-RU" sz="1500" b="1">
                  <a:solidFill>
                    <a:schemeClr val="bg1"/>
                  </a:solidFill>
                </a:rPr>
                <a:t>годовых</a:t>
              </a:r>
              <a:endParaRPr lang="ru-RU" sz="1500" b="1" baseline="3000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slow" advTm="24046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755650" y="1936750"/>
            <a:ext cx="5314950" cy="9191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ru-RU" sz="1200" dirty="0">
                <a:solidFill>
                  <a:srgbClr val="1C1C1C"/>
                </a:solidFill>
              </a:rPr>
              <a:t>ПРИОБРЕТЕНИЕ ПО ДКП У ФИЗИЧЕСКОГО ЛИЦА ЖИЛОГО ДОМА (ОБЪЕКТА ИЖС), ПОСТРОЕННОГО НЕ РАНЕЕ ЧЕМ ЗА 5 ЛЕТ ДО ДАТЫ ЗАКЛЮЧЕНИЯ КРЕДИТНОГО ДОГОВОРА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766763" y="1428750"/>
            <a:ext cx="5638800" cy="2635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ru-RU" sz="1200" dirty="0">
                <a:solidFill>
                  <a:srgbClr val="1C1C1C"/>
                </a:solidFill>
              </a:rPr>
              <a:t>СТРОИТЕЛЬСТВО ЖИЛОГО ДОМА (ОБЪЕКТА ИЖС);</a:t>
            </a:r>
          </a:p>
        </p:txBody>
      </p:sp>
      <p:pic>
        <p:nvPicPr>
          <p:cNvPr id="1628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51600" y="1692275"/>
            <a:ext cx="5780088" cy="385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object 9"/>
          <p:cNvSpPr txBox="1"/>
          <p:nvPr/>
        </p:nvSpPr>
        <p:spPr>
          <a:xfrm>
            <a:off x="363538" y="217488"/>
            <a:ext cx="7866062" cy="355600"/>
          </a:xfrm>
          <a:prstGeom prst="rect">
            <a:avLst/>
          </a:prstGeom>
        </p:spPr>
        <p:txBody>
          <a:bodyPr lIns="0" tIns="15875" rIns="0" bIns="0">
            <a:spAutoFit/>
          </a:bodyPr>
          <a:lstStyle/>
          <a:p>
            <a:pPr marL="12700" fontAlgn="auto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spc="10" dirty="0">
                <a:latin typeface="Arial" panose="020B0604020202020204" pitchFamily="34" charset="0"/>
                <a:cs typeface="+mn-cs"/>
              </a:rPr>
              <a:t>ЦЕЛИ КРЕДИТОВАНИЯ</a:t>
            </a:r>
            <a:endParaRPr lang="ru-RU" sz="2200" b="1" dirty="0">
              <a:latin typeface="Arial" panose="020B0604020202020204" pitchFamily="34" charset="0"/>
              <a:cs typeface="+mn-cs"/>
            </a:endParaRPr>
          </a:p>
        </p:txBody>
      </p:sp>
      <p:grpSp>
        <p:nvGrpSpPr>
          <p:cNvPr id="162821" name="Группа 51"/>
          <p:cNvGrpSpPr>
            <a:grpSpLocks/>
          </p:cNvGrpSpPr>
          <p:nvPr/>
        </p:nvGrpSpPr>
        <p:grpSpPr bwMode="auto">
          <a:xfrm>
            <a:off x="6208713" y="296863"/>
            <a:ext cx="1639887" cy="1628775"/>
            <a:chOff x="6629485" y="1405703"/>
            <a:chExt cx="1640261" cy="1630114"/>
          </a:xfrm>
        </p:grpSpPr>
        <p:sp>
          <p:nvSpPr>
            <p:cNvPr id="162844" name="Прямоугольник 58"/>
            <p:cNvSpPr>
              <a:spLocks noChangeArrowheads="1"/>
            </p:cNvSpPr>
            <p:nvPr/>
          </p:nvSpPr>
          <p:spPr bwMode="auto">
            <a:xfrm>
              <a:off x="7055884" y="1405703"/>
              <a:ext cx="1213862" cy="1213862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162845" name="Прямоугольник 59"/>
            <p:cNvSpPr>
              <a:spLocks noChangeArrowheads="1"/>
            </p:cNvSpPr>
            <p:nvPr/>
          </p:nvSpPr>
          <p:spPr bwMode="auto">
            <a:xfrm>
              <a:off x="6629485" y="1821955"/>
              <a:ext cx="1213862" cy="1213862"/>
            </a:xfrm>
            <a:prstGeom prst="rect">
              <a:avLst/>
            </a:prstGeom>
            <a:solidFill>
              <a:srgbClr val="255D3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61" name="Rectangle 122"/>
            <p:cNvSpPr>
              <a:spLocks noChangeArrowheads="1"/>
            </p:cNvSpPr>
            <p:nvPr/>
          </p:nvSpPr>
          <p:spPr bwMode="auto">
            <a:xfrm>
              <a:off x="6977226" y="2018982"/>
              <a:ext cx="1081335" cy="62916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/>
            <a:p>
              <a:pPr marL="0" lvl="1" defTabSz="871538" fontAlgn="auto">
                <a:lnSpc>
                  <a:spcPct val="9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Pct val="125000"/>
                <a:defRPr/>
              </a:pPr>
              <a:r>
                <a:rPr lang="ru-RU" sz="4300" b="1" kern="800" spc="-7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ru-RU" sz="1200" b="1" kern="800" spc="-7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847" name="Прямоугольник 61"/>
            <p:cNvSpPr>
              <a:spLocks noChangeArrowheads="1"/>
            </p:cNvSpPr>
            <p:nvPr/>
          </p:nvSpPr>
          <p:spPr bwMode="auto">
            <a:xfrm>
              <a:off x="6825701" y="2712391"/>
              <a:ext cx="1087152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ru-RU" sz="1500" b="1">
                  <a:solidFill>
                    <a:schemeClr val="bg1"/>
                  </a:solidFill>
                </a:rPr>
                <a:t>годовых</a:t>
              </a:r>
              <a:endParaRPr lang="ru-RU" sz="1500" b="1" baseline="30000">
                <a:solidFill>
                  <a:schemeClr val="bg1"/>
                </a:solidFill>
              </a:endParaRPr>
            </a:p>
          </p:txBody>
        </p:sp>
      </p:grpSp>
      <p:grpSp>
        <p:nvGrpSpPr>
          <p:cNvPr id="162822" name="Группа 1"/>
          <p:cNvGrpSpPr>
            <a:grpSpLocks/>
          </p:cNvGrpSpPr>
          <p:nvPr/>
        </p:nvGrpSpPr>
        <p:grpSpPr bwMode="auto">
          <a:xfrm>
            <a:off x="358775" y="1447800"/>
            <a:ext cx="361950" cy="360363"/>
            <a:chOff x="358915" y="1809381"/>
            <a:chExt cx="361380" cy="361380"/>
          </a:xfrm>
        </p:grpSpPr>
        <p:sp>
          <p:nvSpPr>
            <p:cNvPr id="71" name="Прямоугольник 70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255D3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62841" name="Группа 71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62842" name="Прямая соединительная линия 72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62843" name="Прямая соединительная линия 73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  <p:sp>
        <p:nvSpPr>
          <p:cNvPr id="55" name="Прямоугольник 54"/>
          <p:cNvSpPr/>
          <p:nvPr/>
        </p:nvSpPr>
        <p:spPr>
          <a:xfrm>
            <a:off x="755650" y="2833688"/>
            <a:ext cx="5453063" cy="13874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ru-RU" sz="1200" dirty="0">
                <a:solidFill>
                  <a:srgbClr val="1C1C1C"/>
                </a:solidFill>
              </a:rPr>
              <a:t>ПРИОБРЕТЕНИЕ ПО ДКП У ЮРИДИЧЕСКОГО ЛИЦА (ЗА ИСКЛЮЧЕНИЕМ ИНВЕСТИЦИОННОГО ФОНДА, В ТОМ ЧИСЛЕ ЕГО УПРАВЛЯЮЩЕЙ КОМПАНИИ), ИНДИВИДУАЛЬНОГО ПРЕДПРИНИМАТЕЛЯ, ЖИЛОГО ДОМА (ОБЪЕКТА ИЖС), ПОСТРОЕННОГО НЕ РАНЕЕ ЧЕМ ЗА 3 ГОДА ДО ДАТЫ ЗАКЛЮЧЕНИЯ КРЕДИТНОГО ДОГОВОРА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755650" y="4221163"/>
            <a:ext cx="5453063" cy="14620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ru-RU" sz="1200" dirty="0">
                <a:solidFill>
                  <a:srgbClr val="1C1C1C"/>
                </a:solidFill>
              </a:rPr>
              <a:t>ПРИОБРЕТЕНИЕ У ЮРИДИЧЕСКОГО ЛИЦА (ЗА ИСКЛЮЧЕНИЕМ ИНВЕСТИЦИОННОГО ФОНДА, В ТОМ ЧИСЛЕ ЕГО УПРАВЛЯЮЩЕЙ КОМПАНИИ), ИНДИВИДУАЛЬНОГО ПРЕДПРИНИМАТЕЛЯ, ЖИЛОГО ДОМА (ОБЪЕКТА ИЖС), СООТВЕТСТВУЮЩЕГО ТРЕБОВАНИЯМ ПОСТАНОВЛЕНИЯ ПРАВИТЕЛЬСТВА №1567, НАХОДЯЩЕГОСЯ НА ЭТАПЕ СТРОИТЕЛЬСТВА</a:t>
            </a:r>
          </a:p>
        </p:txBody>
      </p:sp>
      <p:grpSp>
        <p:nvGrpSpPr>
          <p:cNvPr id="162825" name="Группа 122"/>
          <p:cNvGrpSpPr>
            <a:grpSpLocks/>
          </p:cNvGrpSpPr>
          <p:nvPr/>
        </p:nvGrpSpPr>
        <p:grpSpPr bwMode="auto">
          <a:xfrm>
            <a:off x="358775" y="2135188"/>
            <a:ext cx="361950" cy="360362"/>
            <a:chOff x="358915" y="1809381"/>
            <a:chExt cx="361380" cy="361380"/>
          </a:xfrm>
        </p:grpSpPr>
        <p:sp>
          <p:nvSpPr>
            <p:cNvPr id="124" name="Прямоугольник 123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255D3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62837" name="Группа 124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62838" name="Прямая соединительная линия 125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62839" name="Прямая соединительная линия 126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162826" name="Группа 127"/>
          <p:cNvGrpSpPr>
            <a:grpSpLocks/>
          </p:cNvGrpSpPr>
          <p:nvPr/>
        </p:nvGrpSpPr>
        <p:grpSpPr bwMode="auto">
          <a:xfrm>
            <a:off x="358775" y="3001963"/>
            <a:ext cx="361950" cy="361950"/>
            <a:chOff x="358915" y="1809381"/>
            <a:chExt cx="361380" cy="361380"/>
          </a:xfrm>
        </p:grpSpPr>
        <p:sp>
          <p:nvSpPr>
            <p:cNvPr id="129" name="Прямоугольник 128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255D3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62833" name="Группа 129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62834" name="Прямая соединительная линия 130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62835" name="Прямая соединительная линия 131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162827" name="Группа 132"/>
          <p:cNvGrpSpPr>
            <a:grpSpLocks/>
          </p:cNvGrpSpPr>
          <p:nvPr/>
        </p:nvGrpSpPr>
        <p:grpSpPr bwMode="auto">
          <a:xfrm>
            <a:off x="358775" y="4416425"/>
            <a:ext cx="361950" cy="361950"/>
            <a:chOff x="358915" y="1809381"/>
            <a:chExt cx="361380" cy="361380"/>
          </a:xfrm>
        </p:grpSpPr>
        <p:sp>
          <p:nvSpPr>
            <p:cNvPr id="134" name="Прямоугольник 133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255D3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62829" name="Группа 134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62830" name="Прямая соединительная линия 135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62831" name="Прямая соединительная линия 136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</p:spTree>
  </p:cSld>
  <p:clrMapOvr>
    <a:masterClrMapping/>
  </p:clrMapOvr>
  <p:transition spd="slow" advTm="22461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6527800" y="3273425"/>
            <a:ext cx="5664200" cy="3332163"/>
          </a:xfrm>
          <a:prstGeom prst="rect">
            <a:avLst/>
          </a:prstGeom>
          <a:pattFill prst="dkUpDiag">
            <a:fgClr>
              <a:srgbClr val="6AA744"/>
            </a:fgClr>
            <a:bgClr>
              <a:srgbClr val="91B46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" name="Полилиния 9"/>
          <p:cNvSpPr/>
          <p:nvPr/>
        </p:nvSpPr>
        <p:spPr>
          <a:xfrm>
            <a:off x="6580188" y="3257550"/>
            <a:ext cx="5892800" cy="482600"/>
          </a:xfrm>
          <a:custGeom>
            <a:avLst/>
            <a:gdLst>
              <a:gd name="connsiteX0" fmla="*/ 0 w 5256583"/>
              <a:gd name="connsiteY0" fmla="*/ 92369 h 554205"/>
              <a:gd name="connsiteX1" fmla="*/ 92369 w 5256583"/>
              <a:gd name="connsiteY1" fmla="*/ 0 h 554205"/>
              <a:gd name="connsiteX2" fmla="*/ 5164214 w 5256583"/>
              <a:gd name="connsiteY2" fmla="*/ 0 h 554205"/>
              <a:gd name="connsiteX3" fmla="*/ 5256583 w 5256583"/>
              <a:gd name="connsiteY3" fmla="*/ 92369 h 554205"/>
              <a:gd name="connsiteX4" fmla="*/ 5256583 w 5256583"/>
              <a:gd name="connsiteY4" fmla="*/ 461836 h 554205"/>
              <a:gd name="connsiteX5" fmla="*/ 5164214 w 5256583"/>
              <a:gd name="connsiteY5" fmla="*/ 554205 h 554205"/>
              <a:gd name="connsiteX6" fmla="*/ 92369 w 5256583"/>
              <a:gd name="connsiteY6" fmla="*/ 554205 h 554205"/>
              <a:gd name="connsiteX7" fmla="*/ 0 w 5256583"/>
              <a:gd name="connsiteY7" fmla="*/ 461836 h 554205"/>
              <a:gd name="connsiteX8" fmla="*/ 0 w 5256583"/>
              <a:gd name="connsiteY8" fmla="*/ 92369 h 55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56583" h="554205">
                <a:moveTo>
                  <a:pt x="0" y="92369"/>
                </a:moveTo>
                <a:cubicBezTo>
                  <a:pt x="0" y="41355"/>
                  <a:pt x="41355" y="0"/>
                  <a:pt x="92369" y="0"/>
                </a:cubicBezTo>
                <a:lnTo>
                  <a:pt x="5164214" y="0"/>
                </a:lnTo>
                <a:cubicBezTo>
                  <a:pt x="5215228" y="0"/>
                  <a:pt x="5256583" y="41355"/>
                  <a:pt x="5256583" y="92369"/>
                </a:cubicBezTo>
                <a:lnTo>
                  <a:pt x="5256583" y="461836"/>
                </a:lnTo>
                <a:cubicBezTo>
                  <a:pt x="5256583" y="512850"/>
                  <a:pt x="5215228" y="554205"/>
                  <a:pt x="5164214" y="554205"/>
                </a:cubicBezTo>
                <a:lnTo>
                  <a:pt x="92369" y="554205"/>
                </a:lnTo>
                <a:cubicBezTo>
                  <a:pt x="41355" y="554205"/>
                  <a:pt x="0" y="512850"/>
                  <a:pt x="0" y="461836"/>
                </a:cubicBezTo>
                <a:lnTo>
                  <a:pt x="0" y="92369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</a:rPr>
              <a:t>ХАРАКТЕРИСТИКИ ОБЪЕКТА НЕДВИЖИМОСТИ: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6580188" y="3711575"/>
            <a:ext cx="5453062" cy="2852738"/>
          </a:xfrm>
          <a:custGeom>
            <a:avLst/>
            <a:gdLst>
              <a:gd name="connsiteX0" fmla="*/ 0 w 5256583"/>
              <a:gd name="connsiteY0" fmla="*/ 0 h 2070166"/>
              <a:gd name="connsiteX1" fmla="*/ 5256583 w 5256583"/>
              <a:gd name="connsiteY1" fmla="*/ 0 h 2070166"/>
              <a:gd name="connsiteX2" fmla="*/ 5256583 w 5256583"/>
              <a:gd name="connsiteY2" fmla="*/ 2070166 h 2070166"/>
              <a:gd name="connsiteX3" fmla="*/ 0 w 5256583"/>
              <a:gd name="connsiteY3" fmla="*/ 2070166 h 2070166"/>
              <a:gd name="connsiteX4" fmla="*/ 0 w 5256583"/>
              <a:gd name="connsiteY4" fmla="*/ 0 h 207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3" h="2070166">
                <a:moveTo>
                  <a:pt x="0" y="0"/>
                </a:moveTo>
                <a:lnTo>
                  <a:pt x="5256583" y="0"/>
                </a:lnTo>
                <a:lnTo>
                  <a:pt x="5256583" y="2070166"/>
                </a:lnTo>
                <a:lnTo>
                  <a:pt x="0" y="207016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/>
          <a:lstStyle/>
          <a:p>
            <a:pPr marL="180000" lvl="1" indent="-180000" defTabSz="533400" fontAlgn="auto">
              <a:lnSpc>
                <a:spcPct val="80000"/>
              </a:lnSpc>
              <a:spcAft>
                <a:spcPts val="1000"/>
              </a:spcAft>
              <a:buClr>
                <a:schemeClr val="bg1"/>
              </a:buClr>
              <a:buFont typeface="Arial" panose="020B0604020202020204" pitchFamily="34" charset="0"/>
              <a:buChar char="●"/>
              <a:defRPr/>
            </a:pPr>
            <a:r>
              <a:rPr lang="ru-RU" sz="1050" spc="-20" dirty="0">
                <a:ea typeface="Proxima Nova" charset="0"/>
              </a:rPr>
              <a:t>п</a:t>
            </a:r>
            <a:r>
              <a:rPr lang="ru-RU" sz="1050" spc="-20" dirty="0">
                <a:ea typeface="Proxima Nova" charset="0"/>
              </a:rPr>
              <a:t>ригоден </a:t>
            </a:r>
            <a:r>
              <a:rPr lang="ru-RU" sz="1050" spc="-20" dirty="0">
                <a:ea typeface="Proxima Nova" charset="0"/>
              </a:rPr>
              <a:t>для постоянного проживания (согласно отчету об оценке</a:t>
            </a:r>
            <a:r>
              <a:rPr lang="ru-RU" sz="1050" spc="-20" dirty="0">
                <a:ea typeface="Proxima Nova" charset="0"/>
              </a:rPr>
              <a:t>);</a:t>
            </a:r>
            <a:endParaRPr lang="ru-RU" sz="1050" spc="-20" dirty="0">
              <a:ea typeface="Proxima Nova" charset="0"/>
            </a:endParaRPr>
          </a:p>
          <a:p>
            <a:pPr marL="180000" lvl="1" indent="-180000" defTabSz="533400" fontAlgn="auto">
              <a:lnSpc>
                <a:spcPct val="80000"/>
              </a:lnSpc>
              <a:spcAft>
                <a:spcPts val="1000"/>
              </a:spcAft>
              <a:buClr>
                <a:schemeClr val="bg1"/>
              </a:buClr>
              <a:buFont typeface="Arial" panose="020B0604020202020204" pitchFamily="34" charset="0"/>
              <a:buChar char="●"/>
              <a:defRPr/>
            </a:pPr>
            <a:r>
              <a:rPr lang="ru-RU" sz="1050" spc="-20" dirty="0">
                <a:ea typeface="Proxima Nova" charset="0"/>
              </a:rPr>
              <a:t>о</a:t>
            </a:r>
            <a:r>
              <a:rPr lang="ru-RU" sz="1050" spc="-20" dirty="0">
                <a:ea typeface="Proxima Nova" charset="0"/>
              </a:rPr>
              <a:t>беспечен </a:t>
            </a:r>
            <a:r>
              <a:rPr lang="ru-RU" sz="1050" spc="-20" dirty="0">
                <a:ea typeface="Proxima Nova" charset="0"/>
              </a:rPr>
              <a:t>централизованными или автономными инженерными системами (электроснабжение, водоснабжение, водоотведение, </a:t>
            </a:r>
            <a:r>
              <a:rPr lang="ru-RU" sz="1050" spc="-20" dirty="0">
                <a:ea typeface="Proxima Nova" charset="0"/>
              </a:rPr>
              <a:t>отопление</a:t>
            </a:r>
            <a:r>
              <a:rPr lang="en-US" sz="1050" spc="-20" dirty="0">
                <a:ea typeface="Proxima Nova" charset="0"/>
              </a:rPr>
              <a:t>)</a:t>
            </a:r>
            <a:r>
              <a:rPr lang="ru-RU" sz="1050" spc="-20" dirty="0">
                <a:ea typeface="Proxima Nova" charset="0"/>
              </a:rPr>
              <a:t>;</a:t>
            </a:r>
            <a:endParaRPr lang="ru-RU" sz="1050" dirty="0"/>
          </a:p>
          <a:p>
            <a:pPr marL="180000" lvl="1" indent="-180000" defTabSz="533400" fontAlgn="auto">
              <a:lnSpc>
                <a:spcPct val="80000"/>
              </a:lnSpc>
              <a:spcAft>
                <a:spcPts val="1000"/>
              </a:spcAft>
              <a:buClr>
                <a:schemeClr val="bg1"/>
              </a:buClr>
              <a:buFont typeface="Arial" panose="020B0604020202020204" pitchFamily="34" charset="0"/>
              <a:buChar char="●"/>
              <a:defRPr/>
            </a:pPr>
            <a:r>
              <a:rPr lang="ru-RU" sz="1050" dirty="0"/>
              <a:t>наличие </a:t>
            </a:r>
            <a:r>
              <a:rPr lang="ru-RU" sz="1050" dirty="0"/>
              <a:t>кирпичного, бетонного или каменного </a:t>
            </a:r>
            <a:r>
              <a:rPr lang="ru-RU" sz="1050" dirty="0"/>
              <a:t>фундамента, материал </a:t>
            </a:r>
            <a:r>
              <a:rPr lang="ru-RU" sz="1050" dirty="0"/>
              <a:t>несущих стен и перекрытий - камень, кирпич, бетон, дерево</a:t>
            </a:r>
            <a:r>
              <a:rPr lang="ru-RU" sz="1050" dirty="0"/>
              <a:t>;</a:t>
            </a:r>
          </a:p>
          <a:p>
            <a:pPr marL="180000" lvl="1" indent="-180000" defTabSz="533400" fontAlgn="auto">
              <a:lnSpc>
                <a:spcPct val="80000"/>
              </a:lnSpc>
              <a:spcAft>
                <a:spcPts val="1000"/>
              </a:spcAft>
              <a:buClr>
                <a:schemeClr val="bg1"/>
              </a:buClr>
              <a:buFont typeface="Arial" panose="020B0604020202020204" pitchFamily="34" charset="0"/>
              <a:buChar char="●"/>
              <a:defRPr/>
            </a:pPr>
            <a:r>
              <a:rPr lang="ru-RU" sz="1050" dirty="0"/>
              <a:t>при покупке жилого дома по договору купли-продажи устанавливаются требования к сроку введения в эксплуатацию объекта: </a:t>
            </a:r>
            <a:endParaRPr lang="ru-RU" sz="1050" dirty="0"/>
          </a:p>
          <a:p>
            <a:pPr marL="620713" lvl="1" indent="-171450" defTabSz="533400" fontAlgn="auto">
              <a:lnSpc>
                <a:spcPct val="80000"/>
              </a:lnSpc>
              <a:spcAft>
                <a:spcPts val="1000"/>
              </a:spcAft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ru-RU" sz="1050" dirty="0"/>
              <a:t>покупка </a:t>
            </a:r>
            <a:r>
              <a:rPr lang="ru-RU" sz="1050" dirty="0"/>
              <a:t>у физического лица - срок </a:t>
            </a:r>
            <a:r>
              <a:rPr lang="ru-RU" sz="1050" dirty="0"/>
              <a:t>постройки </a:t>
            </a:r>
            <a:r>
              <a:rPr lang="ru-RU" sz="1050" dirty="0"/>
              <a:t>объекта </a:t>
            </a:r>
            <a:r>
              <a:rPr lang="ru-RU" sz="1050" dirty="0"/>
              <a:t>не </a:t>
            </a:r>
            <a:r>
              <a:rPr lang="ru-RU" sz="1050" dirty="0"/>
              <a:t>ранее чем за 5 лет до даты заключения кредитного договора </a:t>
            </a:r>
            <a:endParaRPr lang="ru-RU" sz="1050" dirty="0"/>
          </a:p>
          <a:p>
            <a:pPr marL="620713" lvl="1" indent="-171450" defTabSz="533400" fontAlgn="auto">
              <a:lnSpc>
                <a:spcPct val="80000"/>
              </a:lnSpc>
              <a:spcAft>
                <a:spcPts val="1000"/>
              </a:spcAft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ru-RU" sz="1050" dirty="0"/>
              <a:t>покупка </a:t>
            </a:r>
            <a:r>
              <a:rPr lang="ru-RU" sz="1050" dirty="0"/>
              <a:t>у юридического лица - срок </a:t>
            </a:r>
            <a:r>
              <a:rPr lang="ru-RU" sz="1050" dirty="0"/>
              <a:t>постройки </a:t>
            </a:r>
            <a:r>
              <a:rPr lang="ru-RU" sz="1050" dirty="0"/>
              <a:t>объекта </a:t>
            </a:r>
            <a:r>
              <a:rPr lang="ru-RU" sz="1050" dirty="0"/>
              <a:t>не </a:t>
            </a:r>
            <a:r>
              <a:rPr lang="ru-RU" sz="1050" dirty="0"/>
              <a:t>ранее чем за 3 года до даты заключения кредитного договора</a:t>
            </a:r>
          </a:p>
          <a:p>
            <a:pPr marL="180000" lvl="1" indent="-180000" defTabSz="533400" fontAlgn="auto">
              <a:lnSpc>
                <a:spcPct val="80000"/>
              </a:lnSpc>
              <a:spcAft>
                <a:spcPts val="1000"/>
              </a:spcAft>
              <a:buClr>
                <a:schemeClr val="bg1"/>
              </a:buClr>
              <a:buFont typeface="Arial" panose="020B0604020202020204" pitchFamily="34" charset="0"/>
              <a:buChar char="●"/>
              <a:defRPr/>
            </a:pPr>
            <a:r>
              <a:rPr lang="ru-RU" sz="1050" spc="-20" dirty="0">
                <a:ea typeface="Proxima Nova" charset="0"/>
              </a:rPr>
              <a:t>необходима </a:t>
            </a:r>
            <a:r>
              <a:rPr lang="ru-RU" sz="1050" b="1" spc="-20" dirty="0">
                <a:solidFill>
                  <a:schemeClr val="tx1"/>
                </a:solidFill>
                <a:ea typeface="Proxima Nova" charset="0"/>
              </a:rPr>
              <a:t>регистрация заемщика </a:t>
            </a:r>
            <a:r>
              <a:rPr lang="ru-RU" sz="1050" spc="-20" dirty="0">
                <a:solidFill>
                  <a:schemeClr val="tx1"/>
                </a:solidFill>
                <a:ea typeface="Proxima Nova" charset="0"/>
              </a:rPr>
              <a:t>в объекте покупки (в течение пяти лет с момента государственной регистрации права собственности).</a:t>
            </a:r>
          </a:p>
          <a:p>
            <a:pPr marL="0" lvl="1" defTabSz="533400" fontAlgn="auto">
              <a:lnSpc>
                <a:spcPct val="80000"/>
              </a:lnSpc>
              <a:spcAft>
                <a:spcPts val="600"/>
              </a:spcAft>
              <a:buClr>
                <a:schemeClr val="bg1"/>
              </a:buClr>
              <a:defRPr/>
            </a:pPr>
            <a:endParaRPr lang="ru-RU" sz="1050" dirty="0"/>
          </a:p>
          <a:p>
            <a:pPr marL="180000" lvl="1" indent="-180000" defTabSz="533400" fontAlgn="auto">
              <a:lnSpc>
                <a:spcPct val="80000"/>
              </a:lnSpc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●"/>
              <a:defRPr/>
            </a:pPr>
            <a:endParaRPr lang="ru-RU" sz="1050" spc="-20" dirty="0">
              <a:solidFill>
                <a:schemeClr val="tx1"/>
              </a:solidFill>
              <a:ea typeface="Proxima Nova" charset="0"/>
              <a:cs typeface="Arial" panose="020B0604020202020204" pitchFamily="34" charset="0"/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196850" y="874713"/>
            <a:ext cx="1525588" cy="347662"/>
          </a:xfrm>
          <a:custGeom>
            <a:avLst/>
            <a:gdLst>
              <a:gd name="connsiteX0" fmla="*/ 0 w 5256586"/>
              <a:gd name="connsiteY0" fmla="*/ 0 h 1749150"/>
              <a:gd name="connsiteX1" fmla="*/ 5256586 w 5256586"/>
              <a:gd name="connsiteY1" fmla="*/ 0 h 1749150"/>
              <a:gd name="connsiteX2" fmla="*/ 5256586 w 5256586"/>
              <a:gd name="connsiteY2" fmla="*/ 1749150 h 1749150"/>
              <a:gd name="connsiteX3" fmla="*/ 0 w 5256586"/>
              <a:gd name="connsiteY3" fmla="*/ 1749150 h 1749150"/>
              <a:gd name="connsiteX4" fmla="*/ 0 w 5256586"/>
              <a:gd name="connsiteY4" fmla="*/ 0 h 174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6" h="1749150">
                <a:moveTo>
                  <a:pt x="0" y="0"/>
                </a:moveTo>
                <a:lnTo>
                  <a:pt x="5256586" y="0"/>
                </a:lnTo>
                <a:lnTo>
                  <a:pt x="5256586" y="1749150"/>
                </a:lnTo>
                <a:lnTo>
                  <a:pt x="0" y="17491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 anchor="ctr"/>
          <a:lstStyle/>
          <a:p>
            <a:pPr marL="0" lvl="1" defTabSz="533400" fontAlgn="auto">
              <a:lnSpc>
                <a:spcPct val="90000"/>
              </a:lnSpc>
              <a:spcAft>
                <a:spcPct val="20000"/>
              </a:spcAft>
              <a:defRPr/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ВОЗРАСТ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2570163" y="2851150"/>
            <a:ext cx="3862387" cy="227013"/>
          </a:xfrm>
          <a:custGeom>
            <a:avLst/>
            <a:gdLst>
              <a:gd name="connsiteX0" fmla="*/ 0 w 5256585"/>
              <a:gd name="connsiteY0" fmla="*/ 0 h 2369842"/>
              <a:gd name="connsiteX1" fmla="*/ 5256585 w 5256585"/>
              <a:gd name="connsiteY1" fmla="*/ 0 h 2369842"/>
              <a:gd name="connsiteX2" fmla="*/ 5256585 w 5256585"/>
              <a:gd name="connsiteY2" fmla="*/ 2369842 h 2369842"/>
              <a:gd name="connsiteX3" fmla="*/ 0 w 5256585"/>
              <a:gd name="connsiteY3" fmla="*/ 2369842 h 2369842"/>
              <a:gd name="connsiteX4" fmla="*/ 0 w 5256585"/>
              <a:gd name="connsiteY4" fmla="*/ 0 h 236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5" h="2369842">
                <a:moveTo>
                  <a:pt x="0" y="0"/>
                </a:moveTo>
                <a:lnTo>
                  <a:pt x="5256585" y="0"/>
                </a:lnTo>
                <a:lnTo>
                  <a:pt x="5256585" y="2369842"/>
                </a:lnTo>
                <a:lnTo>
                  <a:pt x="0" y="23698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>
            <a:spAutoFit/>
          </a:bodyPr>
          <a:lstStyle/>
          <a:p>
            <a:pPr marL="180975" lvl="1" defTabSz="533400" fontAlgn="auto">
              <a:lnSpc>
                <a:spcPct val="80000"/>
              </a:lnSpc>
              <a:spcAft>
                <a:spcPts val="200"/>
              </a:spcAft>
              <a:defRPr/>
            </a:pPr>
            <a:r>
              <a:rPr lang="ru-RU" sz="1600" dirty="0">
                <a:solidFill>
                  <a:srgbClr val="1C1C1C"/>
                </a:solidFill>
              </a:rPr>
              <a:t>Заявление-анкета</a:t>
            </a:r>
          </a:p>
        </p:txBody>
      </p:sp>
      <p:sp>
        <p:nvSpPr>
          <p:cNvPr id="22" name="object 9"/>
          <p:cNvSpPr txBox="1"/>
          <p:nvPr/>
        </p:nvSpPr>
        <p:spPr>
          <a:xfrm>
            <a:off x="363538" y="217488"/>
            <a:ext cx="11828462" cy="355600"/>
          </a:xfrm>
          <a:prstGeom prst="rect">
            <a:avLst/>
          </a:prstGeom>
        </p:spPr>
        <p:txBody>
          <a:bodyPr lIns="0" tIns="15875" rIns="0" bIns="0">
            <a:spAutoFit/>
          </a:bodyPr>
          <a:lstStyle/>
          <a:p>
            <a:pPr marL="12700" fontAlgn="auto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spc="10" dirty="0">
                <a:latin typeface="Arial" panose="020B0604020202020204" pitchFamily="34" charset="0"/>
                <a:cs typeface="+mn-cs"/>
              </a:rPr>
              <a:t>ТРЕБОВАНИЯ К ЗАЕМЩИКУ И ОБЪЕКТУ НЕДВИЖИМОСТИ</a:t>
            </a:r>
            <a:endParaRPr lang="ru-RU" sz="2200" b="1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2297113" y="931863"/>
            <a:ext cx="1997075" cy="347662"/>
          </a:xfrm>
          <a:custGeom>
            <a:avLst/>
            <a:gdLst>
              <a:gd name="connsiteX0" fmla="*/ 0 w 5256586"/>
              <a:gd name="connsiteY0" fmla="*/ 0 h 1749150"/>
              <a:gd name="connsiteX1" fmla="*/ 5256586 w 5256586"/>
              <a:gd name="connsiteY1" fmla="*/ 0 h 1749150"/>
              <a:gd name="connsiteX2" fmla="*/ 5256586 w 5256586"/>
              <a:gd name="connsiteY2" fmla="*/ 1749150 h 1749150"/>
              <a:gd name="connsiteX3" fmla="*/ 0 w 5256586"/>
              <a:gd name="connsiteY3" fmla="*/ 1749150 h 1749150"/>
              <a:gd name="connsiteX4" fmla="*/ 0 w 5256586"/>
              <a:gd name="connsiteY4" fmla="*/ 0 h 174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6" h="1749150">
                <a:moveTo>
                  <a:pt x="0" y="0"/>
                </a:moveTo>
                <a:lnTo>
                  <a:pt x="5256586" y="0"/>
                </a:lnTo>
                <a:lnTo>
                  <a:pt x="5256586" y="1749150"/>
                </a:lnTo>
                <a:lnTo>
                  <a:pt x="0" y="17491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/>
          <a:lstStyle/>
          <a:p>
            <a:pPr marL="0" lvl="1" defTabSz="533400" fontAlgn="auto">
              <a:lnSpc>
                <a:spcPct val="80000"/>
              </a:lnSpc>
              <a:spcAft>
                <a:spcPts val="200"/>
              </a:spcAft>
              <a:defRPr/>
            </a:pPr>
            <a:r>
              <a:rPr lang="ru-RU" sz="1600" dirty="0">
                <a:solidFill>
                  <a:srgbClr val="1C1C1C"/>
                </a:solidFill>
              </a:rPr>
              <a:t>от 21 до 75 лет 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195263" y="1406525"/>
            <a:ext cx="1890712" cy="241300"/>
          </a:xfrm>
          <a:custGeom>
            <a:avLst/>
            <a:gdLst>
              <a:gd name="connsiteX0" fmla="*/ 0 w 5256586"/>
              <a:gd name="connsiteY0" fmla="*/ 0 h 1749150"/>
              <a:gd name="connsiteX1" fmla="*/ 5256586 w 5256586"/>
              <a:gd name="connsiteY1" fmla="*/ 0 h 1749150"/>
              <a:gd name="connsiteX2" fmla="*/ 5256586 w 5256586"/>
              <a:gd name="connsiteY2" fmla="*/ 1749150 h 1749150"/>
              <a:gd name="connsiteX3" fmla="*/ 0 w 5256586"/>
              <a:gd name="connsiteY3" fmla="*/ 1749150 h 1749150"/>
              <a:gd name="connsiteX4" fmla="*/ 0 w 5256586"/>
              <a:gd name="connsiteY4" fmla="*/ 0 h 174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6" h="1749150">
                <a:moveTo>
                  <a:pt x="0" y="0"/>
                </a:moveTo>
                <a:lnTo>
                  <a:pt x="5256586" y="0"/>
                </a:lnTo>
                <a:lnTo>
                  <a:pt x="5256586" y="1749150"/>
                </a:lnTo>
                <a:lnTo>
                  <a:pt x="0" y="17491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 anchor="ctr"/>
          <a:lstStyle/>
          <a:p>
            <a:pPr marL="0" lvl="1" defTabSz="533400" fontAlgn="auto">
              <a:lnSpc>
                <a:spcPct val="90000"/>
              </a:lnSpc>
              <a:spcAft>
                <a:spcPct val="20000"/>
              </a:spcAft>
              <a:defRPr/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СТАЖ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РАБОТЫ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7" name="Полилиния 16"/>
          <p:cNvSpPr/>
          <p:nvPr/>
        </p:nvSpPr>
        <p:spPr>
          <a:xfrm>
            <a:off x="2297113" y="1390650"/>
            <a:ext cx="3455987" cy="396875"/>
          </a:xfrm>
          <a:custGeom>
            <a:avLst/>
            <a:gdLst>
              <a:gd name="connsiteX0" fmla="*/ 0 w 5256586"/>
              <a:gd name="connsiteY0" fmla="*/ 0 h 1749150"/>
              <a:gd name="connsiteX1" fmla="*/ 5256586 w 5256586"/>
              <a:gd name="connsiteY1" fmla="*/ 0 h 1749150"/>
              <a:gd name="connsiteX2" fmla="*/ 5256586 w 5256586"/>
              <a:gd name="connsiteY2" fmla="*/ 1749150 h 1749150"/>
              <a:gd name="connsiteX3" fmla="*/ 0 w 5256586"/>
              <a:gd name="connsiteY3" fmla="*/ 1749150 h 1749150"/>
              <a:gd name="connsiteX4" fmla="*/ 0 w 5256586"/>
              <a:gd name="connsiteY4" fmla="*/ 0 h 174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6" h="1749150">
                <a:moveTo>
                  <a:pt x="0" y="0"/>
                </a:moveTo>
                <a:lnTo>
                  <a:pt x="5256586" y="0"/>
                </a:lnTo>
                <a:lnTo>
                  <a:pt x="5256586" y="1749150"/>
                </a:lnTo>
                <a:lnTo>
                  <a:pt x="0" y="17491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/>
          <a:lstStyle/>
          <a:p>
            <a:pPr marL="0" lvl="1" defTabSz="533400" fontAlgn="auto">
              <a:lnSpc>
                <a:spcPct val="80000"/>
              </a:lnSpc>
              <a:spcAft>
                <a:spcPts val="200"/>
              </a:spcAft>
              <a:defRPr/>
            </a:pPr>
            <a:r>
              <a:rPr lang="ru-RU" sz="1600" dirty="0">
                <a:solidFill>
                  <a:srgbClr val="1C1C1C"/>
                </a:solidFill>
              </a:rPr>
              <a:t>3 месяца</a:t>
            </a:r>
          </a:p>
          <a:p>
            <a:pPr marL="0" lvl="1" defTabSz="53340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050" spc="-20" dirty="0">
                <a:solidFill>
                  <a:schemeClr val="tx1"/>
                </a:solidFill>
                <a:ea typeface="Proxima Nova" charset="0"/>
                <a:cs typeface="Arial" panose="020B0604020202020204" pitchFamily="34" charset="0"/>
              </a:rPr>
              <a:t>на последнем (текущем) месте работы</a:t>
            </a:r>
            <a:endParaRPr lang="ru-RU" sz="1050" b="1" dirty="0">
              <a:cs typeface="Arial" panose="020B0604020202020204" pitchFamily="34" charset="0"/>
            </a:endParaRPr>
          </a:p>
        </p:txBody>
      </p:sp>
      <p:sp>
        <p:nvSpPr>
          <p:cNvPr id="19" name="Полилиния 18"/>
          <p:cNvSpPr/>
          <p:nvPr/>
        </p:nvSpPr>
        <p:spPr>
          <a:xfrm>
            <a:off x="2293938" y="1962150"/>
            <a:ext cx="3798887" cy="693738"/>
          </a:xfrm>
          <a:custGeom>
            <a:avLst/>
            <a:gdLst>
              <a:gd name="connsiteX0" fmla="*/ 0 w 5256586"/>
              <a:gd name="connsiteY0" fmla="*/ 0 h 1749150"/>
              <a:gd name="connsiteX1" fmla="*/ 5256586 w 5256586"/>
              <a:gd name="connsiteY1" fmla="*/ 0 h 1749150"/>
              <a:gd name="connsiteX2" fmla="*/ 5256586 w 5256586"/>
              <a:gd name="connsiteY2" fmla="*/ 1749150 h 1749150"/>
              <a:gd name="connsiteX3" fmla="*/ 0 w 5256586"/>
              <a:gd name="connsiteY3" fmla="*/ 1749150 h 1749150"/>
              <a:gd name="connsiteX4" fmla="*/ 0 w 5256586"/>
              <a:gd name="connsiteY4" fmla="*/ 0 h 174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6" h="1749150">
                <a:moveTo>
                  <a:pt x="0" y="0"/>
                </a:moveTo>
                <a:lnTo>
                  <a:pt x="5256586" y="0"/>
                </a:lnTo>
                <a:lnTo>
                  <a:pt x="5256586" y="1749150"/>
                </a:lnTo>
                <a:lnTo>
                  <a:pt x="0" y="17491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/>
          <a:lstStyle/>
          <a:p>
            <a:pPr marL="0" lvl="1" defTabSz="533400" fontAlgn="auto">
              <a:lnSpc>
                <a:spcPct val="80000"/>
              </a:lnSpc>
              <a:spcAft>
                <a:spcPts val="200"/>
              </a:spcAft>
              <a:defRPr/>
            </a:pPr>
            <a:r>
              <a:rPr lang="ru-RU" sz="1600" dirty="0">
                <a:solidFill>
                  <a:srgbClr val="1C1C1C"/>
                </a:solidFill>
              </a:rPr>
              <a:t>супруг(а)</a:t>
            </a:r>
          </a:p>
          <a:p>
            <a:pPr marL="0" lvl="1" defTabSz="53340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050" spc="-20" dirty="0">
                <a:solidFill>
                  <a:schemeClr val="tx1"/>
                </a:solidFill>
                <a:ea typeface="Proxima Nova" charset="0"/>
                <a:cs typeface="Arial" panose="020B0604020202020204" pitchFamily="34" charset="0"/>
              </a:rPr>
              <a:t>заемщика (при отсутствии брачного договора</a:t>
            </a:r>
            <a:r>
              <a:rPr lang="en-US" sz="1050" spc="-20" dirty="0">
                <a:solidFill>
                  <a:schemeClr val="tx1"/>
                </a:solidFill>
                <a:ea typeface="Proxima Nova" charset="0"/>
                <a:cs typeface="Arial" panose="020B0604020202020204" pitchFamily="34" charset="0"/>
              </a:rPr>
              <a:t>/</a:t>
            </a:r>
            <a:r>
              <a:rPr lang="ru-RU" sz="1050" spc="-20" dirty="0">
                <a:solidFill>
                  <a:schemeClr val="tx1"/>
                </a:solidFill>
                <a:ea typeface="Proxima Nova" charset="0"/>
                <a:cs typeface="Arial" panose="020B0604020202020204" pitchFamily="34" charset="0"/>
              </a:rPr>
              <a:t> контракта). Для увеличения суммы кредита в качестве </a:t>
            </a:r>
            <a:r>
              <a:rPr lang="ru-RU" sz="1050" spc="-20" dirty="0" err="1">
                <a:solidFill>
                  <a:schemeClr val="tx1"/>
                </a:solidFill>
                <a:ea typeface="Proxima Nova" charset="0"/>
                <a:cs typeface="Arial" panose="020B0604020202020204" pitchFamily="34" charset="0"/>
              </a:rPr>
              <a:t>созаемщика</a:t>
            </a:r>
            <a:r>
              <a:rPr lang="ru-RU" sz="1050" spc="-20" dirty="0">
                <a:solidFill>
                  <a:schemeClr val="tx1"/>
                </a:solidFill>
                <a:ea typeface="Proxima Nova" charset="0"/>
                <a:cs typeface="Arial" panose="020B0604020202020204" pitchFamily="34" charset="0"/>
              </a:rPr>
              <a:t> можно привлечь до 3-х человек (не только родственников)</a:t>
            </a:r>
            <a:endParaRPr lang="ru-RU" sz="1050" b="1" dirty="0">
              <a:cs typeface="Arial" panose="020B0604020202020204" pitchFamily="34" charset="0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200025" y="1992313"/>
            <a:ext cx="1919288" cy="214312"/>
          </a:xfrm>
          <a:custGeom>
            <a:avLst/>
            <a:gdLst>
              <a:gd name="connsiteX0" fmla="*/ 0 w 5256586"/>
              <a:gd name="connsiteY0" fmla="*/ 0 h 1749150"/>
              <a:gd name="connsiteX1" fmla="*/ 5256586 w 5256586"/>
              <a:gd name="connsiteY1" fmla="*/ 0 h 1749150"/>
              <a:gd name="connsiteX2" fmla="*/ 5256586 w 5256586"/>
              <a:gd name="connsiteY2" fmla="*/ 1749150 h 1749150"/>
              <a:gd name="connsiteX3" fmla="*/ 0 w 5256586"/>
              <a:gd name="connsiteY3" fmla="*/ 1749150 h 1749150"/>
              <a:gd name="connsiteX4" fmla="*/ 0 w 5256586"/>
              <a:gd name="connsiteY4" fmla="*/ 0 h 174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6" h="1749150">
                <a:moveTo>
                  <a:pt x="0" y="0"/>
                </a:moveTo>
                <a:lnTo>
                  <a:pt x="5256586" y="0"/>
                </a:lnTo>
                <a:lnTo>
                  <a:pt x="5256586" y="1749150"/>
                </a:lnTo>
                <a:lnTo>
                  <a:pt x="0" y="17491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 anchor="ctr"/>
          <a:lstStyle/>
          <a:p>
            <a:pPr marL="0" lvl="1" defTabSz="533400" fontAlgn="auto">
              <a:lnSpc>
                <a:spcPct val="90000"/>
              </a:lnSpc>
              <a:spcAft>
                <a:spcPct val="20000"/>
              </a:spcAft>
              <a:defRPr/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СОЗАЕМЩИКИ</a:t>
            </a:r>
            <a:endParaRPr lang="ru-RU" sz="1100" b="1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6" name="Полилиния 35"/>
          <p:cNvSpPr/>
          <p:nvPr/>
        </p:nvSpPr>
        <p:spPr>
          <a:xfrm>
            <a:off x="196850" y="2889250"/>
            <a:ext cx="1919288" cy="212725"/>
          </a:xfrm>
          <a:custGeom>
            <a:avLst/>
            <a:gdLst>
              <a:gd name="connsiteX0" fmla="*/ 0 w 5256586"/>
              <a:gd name="connsiteY0" fmla="*/ 0 h 1749150"/>
              <a:gd name="connsiteX1" fmla="*/ 5256586 w 5256586"/>
              <a:gd name="connsiteY1" fmla="*/ 0 h 1749150"/>
              <a:gd name="connsiteX2" fmla="*/ 5256586 w 5256586"/>
              <a:gd name="connsiteY2" fmla="*/ 1749150 h 1749150"/>
              <a:gd name="connsiteX3" fmla="*/ 0 w 5256586"/>
              <a:gd name="connsiteY3" fmla="*/ 1749150 h 1749150"/>
              <a:gd name="connsiteX4" fmla="*/ 0 w 5256586"/>
              <a:gd name="connsiteY4" fmla="*/ 0 h 174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6" h="1749150">
                <a:moveTo>
                  <a:pt x="0" y="0"/>
                </a:moveTo>
                <a:lnTo>
                  <a:pt x="5256586" y="0"/>
                </a:lnTo>
                <a:lnTo>
                  <a:pt x="5256586" y="1749150"/>
                </a:lnTo>
                <a:lnTo>
                  <a:pt x="0" y="17491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 anchor="ctr"/>
          <a:lstStyle/>
          <a:p>
            <a:pPr marL="0" lvl="1" defTabSz="533400" fontAlgn="auto">
              <a:lnSpc>
                <a:spcPct val="90000"/>
              </a:lnSpc>
              <a:spcAft>
                <a:spcPct val="20000"/>
              </a:spcAft>
              <a:defRPr/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ПАКЕТ </a:t>
            </a:r>
          </a:p>
          <a:p>
            <a:pPr marL="0" lvl="1" defTabSz="533400" fontAlgn="auto">
              <a:lnSpc>
                <a:spcPct val="90000"/>
              </a:lnSpc>
              <a:spcAft>
                <a:spcPct val="20000"/>
              </a:spcAft>
              <a:defRPr/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ДОКУМЕНТОВ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0" name="Полилиния 39"/>
          <p:cNvSpPr/>
          <p:nvPr/>
        </p:nvSpPr>
        <p:spPr>
          <a:xfrm>
            <a:off x="2568575" y="3784600"/>
            <a:ext cx="3862388" cy="357188"/>
          </a:xfrm>
          <a:custGeom>
            <a:avLst/>
            <a:gdLst>
              <a:gd name="connsiteX0" fmla="*/ 0 w 5256585"/>
              <a:gd name="connsiteY0" fmla="*/ 0 h 2369842"/>
              <a:gd name="connsiteX1" fmla="*/ 5256585 w 5256585"/>
              <a:gd name="connsiteY1" fmla="*/ 0 h 2369842"/>
              <a:gd name="connsiteX2" fmla="*/ 5256585 w 5256585"/>
              <a:gd name="connsiteY2" fmla="*/ 2369842 h 2369842"/>
              <a:gd name="connsiteX3" fmla="*/ 0 w 5256585"/>
              <a:gd name="connsiteY3" fmla="*/ 2369842 h 2369842"/>
              <a:gd name="connsiteX4" fmla="*/ 0 w 5256585"/>
              <a:gd name="connsiteY4" fmla="*/ 0 h 236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5" h="2369842">
                <a:moveTo>
                  <a:pt x="0" y="0"/>
                </a:moveTo>
                <a:lnTo>
                  <a:pt x="5256585" y="0"/>
                </a:lnTo>
                <a:lnTo>
                  <a:pt x="5256585" y="2369842"/>
                </a:lnTo>
                <a:lnTo>
                  <a:pt x="0" y="23698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>
            <a:spAutoFit/>
          </a:bodyPr>
          <a:lstStyle/>
          <a:p>
            <a:pPr marL="180975" lvl="1" defTabSz="53340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>
                <a:solidFill>
                  <a:srgbClr val="1C1C1C"/>
                </a:solidFill>
              </a:rPr>
              <a:t>Военный билет </a:t>
            </a:r>
            <a:r>
              <a:rPr lang="ru-RU" sz="1050" spc="-20" dirty="0">
                <a:ea typeface="Proxima Nova" charset="0"/>
              </a:rPr>
              <a:t>или приписное свидетельство - для мужчин в возрасте до 27 лет (включительно)</a:t>
            </a:r>
          </a:p>
        </p:txBody>
      </p:sp>
      <p:pic>
        <p:nvPicPr>
          <p:cNvPr id="164878" name="Рисунок 46" descr="https://static.tildacdn.com/tild3238-3436-4738-b530-306632373262/9012c88a5e3ddf4315b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7800" y="873125"/>
            <a:ext cx="5957888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879" name="Прямоугольник 52"/>
          <p:cNvSpPr>
            <a:spLocks noChangeArrowheads="1"/>
          </p:cNvSpPr>
          <p:nvPr/>
        </p:nvSpPr>
        <p:spPr bwMode="auto">
          <a:xfrm>
            <a:off x="819150" y="3762375"/>
            <a:ext cx="1243013" cy="1520825"/>
          </a:xfrm>
          <a:prstGeom prst="rect">
            <a:avLst/>
          </a:prstGeom>
          <a:solidFill>
            <a:srgbClr val="255D30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endParaRPr lang="ru-RU"/>
          </a:p>
        </p:txBody>
      </p:sp>
      <p:sp>
        <p:nvSpPr>
          <p:cNvPr id="164880" name="Прямоугольник 51"/>
          <p:cNvSpPr>
            <a:spLocks noChangeArrowheads="1"/>
          </p:cNvSpPr>
          <p:nvPr/>
        </p:nvSpPr>
        <p:spPr bwMode="auto">
          <a:xfrm>
            <a:off x="541338" y="4029075"/>
            <a:ext cx="1244600" cy="17176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endParaRPr lang="ru-RU"/>
          </a:p>
        </p:txBody>
      </p:sp>
      <p:sp>
        <p:nvSpPr>
          <p:cNvPr id="164881" name="Прямоугольник 1"/>
          <p:cNvSpPr>
            <a:spLocks noChangeArrowheads="1"/>
          </p:cNvSpPr>
          <p:nvPr/>
        </p:nvSpPr>
        <p:spPr bwMode="auto">
          <a:xfrm>
            <a:off x="2827338" y="4260850"/>
            <a:ext cx="9080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solidFill>
                  <a:srgbClr val="1C1C1C"/>
                </a:solidFill>
              </a:rPr>
              <a:t>СНИЛС</a:t>
            </a:r>
          </a:p>
        </p:txBody>
      </p:sp>
      <p:sp>
        <p:nvSpPr>
          <p:cNvPr id="164882" name="Прямоугольник 2"/>
          <p:cNvSpPr>
            <a:spLocks noChangeArrowheads="1"/>
          </p:cNvSpPr>
          <p:nvPr/>
        </p:nvSpPr>
        <p:spPr bwMode="auto">
          <a:xfrm>
            <a:off x="2836863" y="4725988"/>
            <a:ext cx="34925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1600">
                <a:solidFill>
                  <a:srgbClr val="1C1C1C"/>
                </a:solidFill>
              </a:rPr>
              <a:t>Документы о семейном положении, наличии детей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19400" y="3249613"/>
            <a:ext cx="3097213" cy="4191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1C1C1C"/>
                </a:solidFill>
                <a:latin typeface="+mn-lt"/>
                <a:cs typeface="+mn-cs"/>
              </a:rPr>
              <a:t>Паспорт РФ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spc="-2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Или удостоверение личности военнослужащего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36863" y="5260975"/>
            <a:ext cx="3616325" cy="4191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1C1C1C"/>
                </a:solidFill>
                <a:latin typeface="+mn-lt"/>
                <a:cs typeface="+mn-cs"/>
              </a:rPr>
              <a:t>Трудовая книжка, </a:t>
            </a:r>
            <a:r>
              <a:rPr lang="ru-RU" sz="1050" spc="-2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электронная или копия бумажной</a:t>
            </a:r>
          </a:p>
        </p:txBody>
      </p:sp>
      <p:sp>
        <p:nvSpPr>
          <p:cNvPr id="164885" name="Прямоугольник 6"/>
          <p:cNvSpPr>
            <a:spLocks noChangeArrowheads="1"/>
          </p:cNvSpPr>
          <p:nvPr/>
        </p:nvSpPr>
        <p:spPr bwMode="auto">
          <a:xfrm>
            <a:off x="2828925" y="5749925"/>
            <a:ext cx="3686175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1600">
                <a:solidFill>
                  <a:srgbClr val="1C1C1C"/>
                </a:solidFill>
              </a:rPr>
              <a:t>Справка о доходах ФЛ по форме ФНС или по форме Банка</a:t>
            </a:r>
          </a:p>
        </p:txBody>
      </p:sp>
      <p:pic>
        <p:nvPicPr>
          <p:cNvPr id="164886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09825" y="2770188"/>
            <a:ext cx="433388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87" name="Рисунок 2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09825" y="3273425"/>
            <a:ext cx="433388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88" name="Рисунок 2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05063" y="3773488"/>
            <a:ext cx="431800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89" name="Рисунок 2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03475" y="4265613"/>
            <a:ext cx="433388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90" name="Рисунок 3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08238" y="4768850"/>
            <a:ext cx="433387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91" name="Рисунок 3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08238" y="5272088"/>
            <a:ext cx="433387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92" name="Рисунок 3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09825" y="5775325"/>
            <a:ext cx="4318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5424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AutoShape 2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6" name="object 9"/>
          <p:cNvSpPr txBox="1"/>
          <p:nvPr/>
        </p:nvSpPr>
        <p:spPr>
          <a:xfrm>
            <a:off x="363538" y="217488"/>
            <a:ext cx="10442575" cy="355600"/>
          </a:xfrm>
          <a:prstGeom prst="rect">
            <a:avLst/>
          </a:prstGeom>
        </p:spPr>
        <p:txBody>
          <a:bodyPr lIns="0" tIns="15875" rIns="0" bIns="0">
            <a:spAutoFit/>
          </a:bodyPr>
          <a:lstStyle/>
          <a:p>
            <a:pPr marL="12700" fontAlgn="auto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spc="-20" dirty="0">
                <a:latin typeface="Arial" panose="020B0604020202020204" pitchFamily="34" charset="0"/>
                <a:ea typeface="Proxima Nova" charset="0"/>
                <a:cs typeface="+mn-cs"/>
              </a:rPr>
              <a:t>ШАГИ ДЛЯ ПОЛУЧЕНИЯ КРЕДИТА</a:t>
            </a:r>
            <a:endParaRPr lang="ru-RU" sz="2200" b="1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998538" y="1125538"/>
            <a:ext cx="1930400" cy="58420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 anchor="ctr"/>
          <a:lstStyle>
            <a:defPPr>
              <a:defRPr lang="ru-RU"/>
            </a:defPPr>
            <a:lvl1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1pPr>
            <a:lvl2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3pPr>
            <a:lvl4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4pPr>
            <a:lvl5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5pPr>
            <a:lvl6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6pPr>
            <a:lvl7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7pPr>
            <a:lvl8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8pPr>
            <a:lvl9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ПОДГОТОВКА ДОКУМЕНТОВ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1069975" y="1624013"/>
            <a:ext cx="2233613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spc="-20" dirty="0">
                <a:latin typeface="Arial" panose="020B0604020202020204" pitchFamily="34" charset="0"/>
                <a:ea typeface="Proxima Nova" charset="0"/>
                <a:cs typeface="+mn-cs"/>
              </a:rPr>
              <a:t>Предъявит </a:t>
            </a:r>
            <a:r>
              <a:rPr lang="ru-RU" sz="1000" spc="-20" dirty="0">
                <a:latin typeface="Arial" panose="020B0604020202020204" pitchFamily="34" charset="0"/>
                <a:ea typeface="Proxima Nova" charset="0"/>
                <a:cs typeface="+mn-cs"/>
              </a:rPr>
              <a:t>паспорт, документы о семейном положении/наличии детей и документы, подтверждающие финансовое состояние и трудовую занятость. Сообщите работнику банка номер СНИЛС и цель </a:t>
            </a:r>
            <a:r>
              <a:rPr lang="ru-RU" sz="1000" spc="-20" dirty="0">
                <a:latin typeface="Arial" panose="020B0604020202020204" pitchFamily="34" charset="0"/>
                <a:ea typeface="Proxima Nova" charset="0"/>
                <a:cs typeface="+mn-cs"/>
              </a:rPr>
              <a:t>кредита</a:t>
            </a:r>
            <a:endParaRPr lang="ru-RU" sz="1000" spc="-20" dirty="0">
              <a:latin typeface="Arial" panose="020B0604020202020204" pitchFamily="34" charset="0"/>
              <a:ea typeface="Proxima Nova" charset="0"/>
              <a:cs typeface="+mn-cs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4019550" y="1143000"/>
            <a:ext cx="1373188" cy="58420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 anchor="ctr"/>
          <a:lstStyle>
            <a:defPPr>
              <a:defRPr lang="ru-RU"/>
            </a:defPPr>
            <a:lvl1pPr>
              <a:lnSpc>
                <a:spcPct val="80000"/>
              </a:lnSpc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ПОДАЧА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ЗАЯВКИ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094163" y="1620838"/>
            <a:ext cx="2197100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Оформить заявку можно: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У партнеров Банка (застройщики, агентства недвижимости)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В личном кабинете на сайте «Свое жилье»</a:t>
            </a:r>
            <a:r>
              <a:rPr lang="en-US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 </a:t>
            </a:r>
            <a:r>
              <a:rPr lang="en-US" sz="1000" u="sng" spc="-20" dirty="0">
                <a:solidFill>
                  <a:srgbClr val="0070C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(https://svoedom.ru/)</a:t>
            </a:r>
            <a:endParaRPr lang="ru-RU" sz="1000" u="sng" spc="-20" dirty="0">
              <a:solidFill>
                <a:srgbClr val="0070C0"/>
              </a:solidFill>
              <a:latin typeface="Arial" panose="020B0604020202020204" pitchFamily="34" charset="0"/>
              <a:ea typeface="Proxima Nova" charset="0"/>
              <a:cs typeface="+mn-cs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В отделении </a:t>
            </a: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Банка</a:t>
            </a:r>
            <a:endParaRPr lang="ru-RU" sz="1000" spc="-20" dirty="0">
              <a:solidFill>
                <a:srgbClr val="000000"/>
              </a:solidFill>
              <a:latin typeface="Arial" panose="020B0604020202020204" pitchFamily="34" charset="0"/>
              <a:ea typeface="Proxima Nova" charset="0"/>
              <a:cs typeface="+mn-cs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6986588" y="1143000"/>
            <a:ext cx="1662112" cy="58420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 anchor="ctr"/>
          <a:lstStyle>
            <a:defPPr>
              <a:defRPr lang="ru-RU"/>
            </a:defPPr>
            <a:lvl1pPr>
              <a:lnSpc>
                <a:spcPct val="80000"/>
              </a:lnSpc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ОДОБРЕНИЕ ЗАЯВКИ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7086600" y="1630363"/>
            <a:ext cx="1892300" cy="1322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На телефон приходит СМС об одобрении заявки или об отказе.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В случае одобрения заявки Вам перезванивает сотрудник Банка и сообщает о возможности подбора объекта недвижимости</a:t>
            </a:r>
            <a:endParaRPr lang="ru-RU" sz="1000" spc="-20" dirty="0">
              <a:latin typeface="Arial" panose="020B0604020202020204" pitchFamily="34" charset="0"/>
              <a:ea typeface="Proxima Nova" charset="0"/>
              <a:cs typeface="+mn-cs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996950" y="3914775"/>
            <a:ext cx="2206625" cy="43815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 anchor="ctr"/>
          <a:lstStyle>
            <a:defPPr>
              <a:defRPr lang="ru-RU"/>
            </a:defPPr>
            <a:lvl1pPr>
              <a:lnSpc>
                <a:spcPct val="80000"/>
              </a:lnSpc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3pPr>
            <a:lvl4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4pPr>
            <a:lvl5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5pPr>
            <a:lvl6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6pPr>
            <a:lvl7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7pPr>
            <a:lvl8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8pPr>
            <a:lvl9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ДОКУМЕНТЫ НА НЕДВИЖИМОСТЬ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1069975" y="4352925"/>
            <a:ext cx="2266950" cy="1784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1000">
                <a:ea typeface="Proxima Nova"/>
                <a:cs typeface="Proxima Nova"/>
              </a:rPr>
              <a:t>Когда выбран объект недвижимости, в Банк необходимо предоставить документы на объект. </a:t>
            </a:r>
          </a:p>
          <a:p>
            <a:endParaRPr lang="ru-RU" sz="1000" i="1">
              <a:ea typeface="Proxima Nova"/>
              <a:cs typeface="Proxima Nova"/>
            </a:endParaRPr>
          </a:p>
          <a:p>
            <a:r>
              <a:rPr lang="ru-RU" sz="1000">
                <a:ea typeface="Proxima Nova"/>
                <a:cs typeface="Proxima Nova"/>
              </a:rPr>
              <a:t>Готовый комплект в Банк предоставляете Вы либо Продавец любым из следующих способов:</a:t>
            </a:r>
          </a:p>
          <a:p>
            <a:pPr>
              <a:buFont typeface="Wingdings" pitchFamily="2" charset="2"/>
              <a:buChar char="§"/>
            </a:pPr>
            <a:r>
              <a:rPr lang="ru-RU" sz="1000">
                <a:ea typeface="Proxima Nova"/>
                <a:cs typeface="Proxima Nova"/>
              </a:rPr>
              <a:t>по электронной почте;</a:t>
            </a:r>
          </a:p>
          <a:p>
            <a:pPr>
              <a:buFont typeface="Wingdings" pitchFamily="2" charset="2"/>
              <a:buChar char="§"/>
            </a:pPr>
            <a:r>
              <a:rPr lang="ru-RU" sz="1000">
                <a:ea typeface="Proxima Nova"/>
                <a:cs typeface="Proxima Nova"/>
              </a:rPr>
              <a:t>лично в отделение Банка;</a:t>
            </a:r>
          </a:p>
          <a:p>
            <a:pPr>
              <a:buFont typeface="Wingdings" pitchFamily="2" charset="2"/>
              <a:buChar char="§"/>
            </a:pPr>
            <a:r>
              <a:rPr lang="ru-RU" sz="1000">
                <a:ea typeface="Proxima Nova"/>
                <a:cs typeface="Proxima Nova"/>
              </a:rPr>
              <a:t>через личный кабинет на сайте «Свое жилье </a:t>
            </a:r>
            <a:r>
              <a:rPr lang="ru-RU" sz="1000" u="sng">
                <a:solidFill>
                  <a:srgbClr val="0070C0"/>
                </a:solidFill>
                <a:ea typeface="Proxima Nova"/>
                <a:cs typeface="Proxima Nova"/>
              </a:rPr>
              <a:t>(</a:t>
            </a:r>
            <a:r>
              <a:rPr lang="en-US" sz="1000" u="sng">
                <a:solidFill>
                  <a:srgbClr val="0070C0"/>
                </a:solidFill>
                <a:ea typeface="Proxima Nova"/>
                <a:cs typeface="Proxima Nova"/>
                <a:hlinkClick r:id="rId3"/>
              </a:rPr>
              <a:t>https://svoedom.ru/</a:t>
            </a:r>
            <a:r>
              <a:rPr lang="en-US" sz="1000" u="sng">
                <a:solidFill>
                  <a:srgbClr val="0070C0"/>
                </a:solidFill>
                <a:ea typeface="Proxima Nova"/>
                <a:cs typeface="Proxima Nova"/>
              </a:rPr>
              <a:t>)</a:t>
            </a:r>
            <a:endParaRPr lang="ru-RU" sz="1000" u="sng">
              <a:solidFill>
                <a:srgbClr val="0070C0"/>
              </a:solidFill>
              <a:ea typeface="Proxima Nova"/>
              <a:cs typeface="Proxima Nova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016375" y="3829050"/>
            <a:ext cx="4159250" cy="60960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 anchor="ctr"/>
          <a:lstStyle>
            <a:defPPr>
              <a:defRPr lang="ru-RU"/>
            </a:defPPr>
            <a:lvl1pPr>
              <a:lnSpc>
                <a:spcPct val="80000"/>
              </a:lnSpc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3pPr>
            <a:lvl4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4pPr>
            <a:lvl5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5pPr>
            <a:lvl6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6pPr>
            <a:lvl7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7pPr>
            <a:lvl8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8pPr>
            <a:lvl9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ПОДПИСАНИЕ КРЕДИТНОГО ДОГОВОРА</a:t>
            </a:r>
            <a:br>
              <a:rPr lang="ru-RU" dirty="0"/>
            </a:br>
            <a:r>
              <a:rPr lang="ru-RU" dirty="0"/>
              <a:t>И ЭЛЕКТРОННАЯ РЕГИСТРАЦИЯ ПРАВ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4095750" y="4344988"/>
            <a:ext cx="4792663" cy="1784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spc="-20" dirty="0">
                <a:latin typeface="Arial" panose="020B0604020202020204" pitchFamily="34" charset="0"/>
                <a:ea typeface="Proxima Nova" charset="0"/>
                <a:cs typeface="+mn-cs"/>
              </a:rPr>
              <a:t>В случае одобрения объекта недвижимости Вам перезванивает сотрудник Банка и приглашает в отделение Банка для подписания кредитного договора.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spc="-20" dirty="0">
              <a:latin typeface="Arial" panose="020B0604020202020204" pitchFamily="34" charset="0"/>
              <a:ea typeface="Proxima Nova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spc="-20" dirty="0">
                <a:latin typeface="Arial" panose="020B0604020202020204" pitchFamily="34" charset="0"/>
                <a:ea typeface="Proxima Nova" charset="0"/>
                <a:cs typeface="+mn-cs"/>
              </a:rPr>
              <a:t>Вы вносите на счет в Банке сумму первоначального взноса.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spc="-20" dirty="0">
                <a:latin typeface="Arial" panose="020B0604020202020204" pitchFamily="34" charset="0"/>
                <a:ea typeface="Proxima Nova" charset="0"/>
                <a:cs typeface="+mn-cs"/>
              </a:rPr>
              <a:t>Сотрудник Банка подготовит и отправит документы в </a:t>
            </a:r>
            <a:r>
              <a:rPr lang="ru-RU" sz="1000" spc="-20" dirty="0" err="1">
                <a:latin typeface="Arial" panose="020B0604020202020204" pitchFamily="34" charset="0"/>
                <a:ea typeface="Proxima Nova" charset="0"/>
                <a:cs typeface="+mn-cs"/>
              </a:rPr>
              <a:t>Росреестр</a:t>
            </a:r>
            <a:r>
              <a:rPr lang="ru-RU" sz="1000" spc="-20" dirty="0">
                <a:latin typeface="Arial" panose="020B0604020202020204" pitchFamily="34" charset="0"/>
                <a:ea typeface="Proxima Nova" charset="0"/>
                <a:cs typeface="+mn-cs"/>
              </a:rPr>
              <a:t>: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spc="-20" dirty="0">
                <a:latin typeface="Arial" panose="020B0604020202020204" pitchFamily="34" charset="0"/>
                <a:ea typeface="Proxima Nova" charset="0"/>
                <a:cs typeface="+mn-cs"/>
              </a:rPr>
              <a:t>для строящегося или готового жилья: путем оформления Вами доверенности на имя Продавца для регистрации  объекта;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1000" spc="-20" dirty="0">
                <a:latin typeface="Arial" panose="020B0604020202020204" pitchFamily="34" charset="0"/>
                <a:ea typeface="Proxima Nova" charset="0"/>
                <a:cs typeface="+mn-cs"/>
              </a:rPr>
              <a:t>для готового жилья:  в электронном виде.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spc="-20" dirty="0">
              <a:latin typeface="Arial" panose="020B0604020202020204" pitchFamily="34" charset="0"/>
              <a:ea typeface="Proxima Nova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spc="-20" dirty="0" err="1">
                <a:latin typeface="Arial" panose="020B0604020202020204" pitchFamily="34" charset="0"/>
                <a:ea typeface="Proxima Nova" charset="0"/>
                <a:cs typeface="+mn-cs"/>
              </a:rPr>
              <a:t>Росреестр</a:t>
            </a:r>
            <a:r>
              <a:rPr lang="ru-RU" sz="1000" spc="-20" dirty="0">
                <a:latin typeface="Arial" panose="020B0604020202020204" pitchFamily="34" charset="0"/>
                <a:ea typeface="Proxima Nova" charset="0"/>
                <a:cs typeface="+mn-cs"/>
              </a:rPr>
              <a:t> получает Ваши документы  и приступает к регистрации перехода права собственности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9669463" y="3914775"/>
            <a:ext cx="1681162" cy="43815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 anchor="ctr"/>
          <a:lstStyle>
            <a:defPPr>
              <a:defRPr lang="ru-RU"/>
            </a:defPPr>
            <a:lvl1pPr>
              <a:lnSpc>
                <a:spcPct val="80000"/>
              </a:lnSpc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3pPr>
            <a:lvl4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4pPr>
            <a:lvl5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5pPr>
            <a:lvl6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6pPr>
            <a:lvl7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7pPr>
            <a:lvl8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8pPr>
            <a:lvl9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ВЫДАЧА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КРЕДИТА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9742488" y="4340225"/>
            <a:ext cx="2212975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Вы получаете </a:t>
            </a:r>
            <a:b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</a:b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экспресс почтой </a:t>
            </a: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или в электронном виде зарегистрированные </a:t>
            </a: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в </a:t>
            </a:r>
            <a:r>
              <a:rPr lang="ru-RU" sz="1000" spc="-20" dirty="0" err="1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Росреестре</a:t>
            </a:r>
            <a:r>
              <a:rPr lang="ru-RU" sz="1000" spc="-2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 </a:t>
            </a:r>
            <a:r>
              <a:rPr lang="ru-RU" sz="1000" spc="-2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 документы.  </a:t>
            </a:r>
            <a:endParaRPr lang="ru-RU" sz="1000" spc="-20" dirty="0">
              <a:solidFill>
                <a:srgbClr val="000000"/>
              </a:solidFill>
              <a:latin typeface="Arial" panose="020B0604020202020204" pitchFamily="34" charset="0"/>
              <a:ea typeface="Proxima Nova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Банк самостоятельно запрашивает выписку из ЕГРН, проверяет переход права собственности и наличие обременения и перечисляет денежные средства на счет Продавца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9653588" y="1130300"/>
            <a:ext cx="2130425" cy="58420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66897" tIns="15240" rIns="85344" bIns="15240" spcCol="1270" anchor="ctr"/>
          <a:lstStyle>
            <a:defPPr>
              <a:defRPr lang="ru-RU"/>
            </a:defPPr>
            <a:lvl1pPr>
              <a:lnSpc>
                <a:spcPct val="80000"/>
              </a:lnSpc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ВЫБОР ОБЪЕКТА НЕДВИЖИМОСТИ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9742488" y="1627188"/>
            <a:ext cx="2033587" cy="8620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  <a:cs typeface="+mn-cs"/>
              </a:rPr>
              <a:t>Сотрудник Банка сообщит Вам сумму, на которую следует ориентироваться при выборе объекта недвижимости, и направит список документов</a:t>
            </a:r>
            <a:endParaRPr lang="ru-RU" sz="1000" spc="-20" dirty="0">
              <a:latin typeface="Arial" panose="020B0604020202020204" pitchFamily="34" charset="0"/>
              <a:ea typeface="Proxima Nova" charset="0"/>
              <a:cs typeface="+mn-cs"/>
            </a:endParaRPr>
          </a:p>
        </p:txBody>
      </p:sp>
      <p:grpSp>
        <p:nvGrpSpPr>
          <p:cNvPr id="166929" name="Группа 6"/>
          <p:cNvGrpSpPr>
            <a:grpSpLocks/>
          </p:cNvGrpSpPr>
          <p:nvPr/>
        </p:nvGrpSpPr>
        <p:grpSpPr bwMode="auto">
          <a:xfrm>
            <a:off x="366713" y="1235075"/>
            <a:ext cx="633412" cy="846138"/>
            <a:chOff x="-1392665" y="1235605"/>
            <a:chExt cx="633027" cy="845937"/>
          </a:xfrm>
        </p:grpSpPr>
        <p:sp>
          <p:nvSpPr>
            <p:cNvPr id="166954" name="Прямоугольник 33"/>
            <p:cNvSpPr>
              <a:spLocks noChangeArrowheads="1"/>
            </p:cNvSpPr>
            <p:nvPr/>
          </p:nvSpPr>
          <p:spPr bwMode="auto">
            <a:xfrm>
              <a:off x="-1200690" y="1235605"/>
              <a:ext cx="441052" cy="637873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166955" name="Прямоугольник 34"/>
            <p:cNvSpPr>
              <a:spLocks noChangeArrowheads="1"/>
            </p:cNvSpPr>
            <p:nvPr/>
          </p:nvSpPr>
          <p:spPr bwMode="auto">
            <a:xfrm>
              <a:off x="-1372912" y="1348639"/>
              <a:ext cx="521666" cy="634810"/>
            </a:xfrm>
            <a:prstGeom prst="rect">
              <a:avLst/>
            </a:prstGeom>
            <a:solidFill>
              <a:srgbClr val="255D3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166956" name="TextBox 38"/>
            <p:cNvSpPr txBox="1">
              <a:spLocks noChangeArrowheads="1"/>
            </p:cNvSpPr>
            <p:nvPr/>
          </p:nvSpPr>
          <p:spPr bwMode="auto">
            <a:xfrm>
              <a:off x="-1392665" y="1250545"/>
              <a:ext cx="448123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 b="1">
                  <a:solidFill>
                    <a:schemeClr val="bg1"/>
                  </a:solidFill>
                  <a:latin typeface="Open Sans"/>
                  <a:ea typeface="Open Sans"/>
                  <a:cs typeface="Open Sans"/>
                </a:rPr>
                <a:t>1</a:t>
              </a:r>
            </a:p>
          </p:txBody>
        </p:sp>
      </p:grpSp>
      <p:grpSp>
        <p:nvGrpSpPr>
          <p:cNvPr id="166930" name="Группа 42"/>
          <p:cNvGrpSpPr>
            <a:grpSpLocks/>
          </p:cNvGrpSpPr>
          <p:nvPr/>
        </p:nvGrpSpPr>
        <p:grpSpPr bwMode="auto">
          <a:xfrm>
            <a:off x="3371850" y="1235075"/>
            <a:ext cx="633413" cy="846138"/>
            <a:chOff x="-1392665" y="1235605"/>
            <a:chExt cx="633027" cy="845937"/>
          </a:xfrm>
        </p:grpSpPr>
        <p:sp>
          <p:nvSpPr>
            <p:cNvPr id="166951" name="Прямоугольник 43"/>
            <p:cNvSpPr>
              <a:spLocks noChangeArrowheads="1"/>
            </p:cNvSpPr>
            <p:nvPr/>
          </p:nvSpPr>
          <p:spPr bwMode="auto">
            <a:xfrm>
              <a:off x="-1200690" y="1235605"/>
              <a:ext cx="441052" cy="637873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166952" name="Прямоугольник 44"/>
            <p:cNvSpPr>
              <a:spLocks noChangeArrowheads="1"/>
            </p:cNvSpPr>
            <p:nvPr/>
          </p:nvSpPr>
          <p:spPr bwMode="auto">
            <a:xfrm>
              <a:off x="-1372912" y="1348639"/>
              <a:ext cx="521666" cy="634810"/>
            </a:xfrm>
            <a:prstGeom prst="rect">
              <a:avLst/>
            </a:prstGeom>
            <a:solidFill>
              <a:srgbClr val="255D3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166953" name="TextBox 45"/>
            <p:cNvSpPr txBox="1">
              <a:spLocks noChangeArrowheads="1"/>
            </p:cNvSpPr>
            <p:nvPr/>
          </p:nvSpPr>
          <p:spPr bwMode="auto">
            <a:xfrm>
              <a:off x="-1392665" y="1250545"/>
              <a:ext cx="448123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 b="1">
                  <a:solidFill>
                    <a:schemeClr val="bg1"/>
                  </a:solidFill>
                  <a:latin typeface="Open Sans"/>
                  <a:ea typeface="Open Sans"/>
                  <a:cs typeface="Open Sans"/>
                </a:rPr>
                <a:t>2</a:t>
              </a:r>
            </a:p>
          </p:txBody>
        </p:sp>
      </p:grpSp>
      <p:grpSp>
        <p:nvGrpSpPr>
          <p:cNvPr id="166931" name="Группа 46"/>
          <p:cNvGrpSpPr>
            <a:grpSpLocks/>
          </p:cNvGrpSpPr>
          <p:nvPr/>
        </p:nvGrpSpPr>
        <p:grpSpPr bwMode="auto">
          <a:xfrm>
            <a:off x="6354763" y="1235075"/>
            <a:ext cx="633412" cy="846138"/>
            <a:chOff x="-1392665" y="1235605"/>
            <a:chExt cx="633027" cy="845937"/>
          </a:xfrm>
        </p:grpSpPr>
        <p:sp>
          <p:nvSpPr>
            <p:cNvPr id="166948" name="Прямоугольник 47"/>
            <p:cNvSpPr>
              <a:spLocks noChangeArrowheads="1"/>
            </p:cNvSpPr>
            <p:nvPr/>
          </p:nvSpPr>
          <p:spPr bwMode="auto">
            <a:xfrm>
              <a:off x="-1200690" y="1235605"/>
              <a:ext cx="441052" cy="637873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166949" name="Прямоугольник 48"/>
            <p:cNvSpPr>
              <a:spLocks noChangeArrowheads="1"/>
            </p:cNvSpPr>
            <p:nvPr/>
          </p:nvSpPr>
          <p:spPr bwMode="auto">
            <a:xfrm>
              <a:off x="-1372912" y="1348639"/>
              <a:ext cx="521666" cy="634810"/>
            </a:xfrm>
            <a:prstGeom prst="rect">
              <a:avLst/>
            </a:prstGeom>
            <a:solidFill>
              <a:srgbClr val="255D3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166950" name="TextBox 49"/>
            <p:cNvSpPr txBox="1">
              <a:spLocks noChangeArrowheads="1"/>
            </p:cNvSpPr>
            <p:nvPr/>
          </p:nvSpPr>
          <p:spPr bwMode="auto">
            <a:xfrm>
              <a:off x="-1392665" y="1250545"/>
              <a:ext cx="448123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 b="1">
                  <a:solidFill>
                    <a:schemeClr val="bg1"/>
                  </a:solidFill>
                  <a:latin typeface="Open Sans"/>
                  <a:ea typeface="Open Sans"/>
                  <a:cs typeface="Open Sans"/>
                </a:rPr>
                <a:t>3</a:t>
              </a:r>
            </a:p>
          </p:txBody>
        </p:sp>
      </p:grpSp>
      <p:grpSp>
        <p:nvGrpSpPr>
          <p:cNvPr id="166932" name="Группа 50"/>
          <p:cNvGrpSpPr>
            <a:grpSpLocks/>
          </p:cNvGrpSpPr>
          <p:nvPr/>
        </p:nvGrpSpPr>
        <p:grpSpPr bwMode="auto">
          <a:xfrm>
            <a:off x="8988425" y="1235075"/>
            <a:ext cx="633413" cy="846138"/>
            <a:chOff x="-1392665" y="1235605"/>
            <a:chExt cx="633027" cy="845937"/>
          </a:xfrm>
        </p:grpSpPr>
        <p:sp>
          <p:nvSpPr>
            <p:cNvPr id="166945" name="Прямоугольник 51"/>
            <p:cNvSpPr>
              <a:spLocks noChangeArrowheads="1"/>
            </p:cNvSpPr>
            <p:nvPr/>
          </p:nvSpPr>
          <p:spPr bwMode="auto">
            <a:xfrm>
              <a:off x="-1200690" y="1235605"/>
              <a:ext cx="441052" cy="637873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166946" name="Прямоугольник 52"/>
            <p:cNvSpPr>
              <a:spLocks noChangeArrowheads="1"/>
            </p:cNvSpPr>
            <p:nvPr/>
          </p:nvSpPr>
          <p:spPr bwMode="auto">
            <a:xfrm>
              <a:off x="-1372912" y="1348639"/>
              <a:ext cx="521666" cy="634810"/>
            </a:xfrm>
            <a:prstGeom prst="rect">
              <a:avLst/>
            </a:prstGeom>
            <a:solidFill>
              <a:srgbClr val="255D3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166947" name="TextBox 53"/>
            <p:cNvSpPr txBox="1">
              <a:spLocks noChangeArrowheads="1"/>
            </p:cNvSpPr>
            <p:nvPr/>
          </p:nvSpPr>
          <p:spPr bwMode="auto">
            <a:xfrm>
              <a:off x="-1392665" y="1250545"/>
              <a:ext cx="448123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 b="1">
                  <a:solidFill>
                    <a:schemeClr val="bg1"/>
                  </a:solidFill>
                  <a:latin typeface="Open Sans"/>
                  <a:ea typeface="Open Sans"/>
                  <a:cs typeface="Open Sans"/>
                </a:rPr>
                <a:t>4</a:t>
              </a:r>
            </a:p>
          </p:txBody>
        </p:sp>
      </p:grpSp>
      <p:grpSp>
        <p:nvGrpSpPr>
          <p:cNvPr id="166933" name="Группа 54"/>
          <p:cNvGrpSpPr>
            <a:grpSpLocks/>
          </p:cNvGrpSpPr>
          <p:nvPr/>
        </p:nvGrpSpPr>
        <p:grpSpPr bwMode="auto">
          <a:xfrm>
            <a:off x="366713" y="3948113"/>
            <a:ext cx="633412" cy="846137"/>
            <a:chOff x="-1392665" y="1235605"/>
            <a:chExt cx="633027" cy="845937"/>
          </a:xfrm>
        </p:grpSpPr>
        <p:sp>
          <p:nvSpPr>
            <p:cNvPr id="166942" name="Прямоугольник 57"/>
            <p:cNvSpPr>
              <a:spLocks noChangeArrowheads="1"/>
            </p:cNvSpPr>
            <p:nvPr/>
          </p:nvSpPr>
          <p:spPr bwMode="auto">
            <a:xfrm>
              <a:off x="-1200690" y="1235605"/>
              <a:ext cx="441052" cy="637873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166943" name="Прямоугольник 58"/>
            <p:cNvSpPr>
              <a:spLocks noChangeArrowheads="1"/>
            </p:cNvSpPr>
            <p:nvPr/>
          </p:nvSpPr>
          <p:spPr bwMode="auto">
            <a:xfrm>
              <a:off x="-1372912" y="1348639"/>
              <a:ext cx="521666" cy="634810"/>
            </a:xfrm>
            <a:prstGeom prst="rect">
              <a:avLst/>
            </a:prstGeom>
            <a:solidFill>
              <a:srgbClr val="255D3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166944" name="TextBox 59"/>
            <p:cNvSpPr txBox="1">
              <a:spLocks noChangeArrowheads="1"/>
            </p:cNvSpPr>
            <p:nvPr/>
          </p:nvSpPr>
          <p:spPr bwMode="auto">
            <a:xfrm>
              <a:off x="-1392665" y="1250545"/>
              <a:ext cx="448123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 b="1">
                  <a:solidFill>
                    <a:schemeClr val="bg1"/>
                  </a:solidFill>
                  <a:latin typeface="Open Sans"/>
                  <a:ea typeface="Open Sans"/>
                  <a:cs typeface="Open Sans"/>
                </a:rPr>
                <a:t>5</a:t>
              </a:r>
            </a:p>
          </p:txBody>
        </p:sp>
      </p:grpSp>
      <p:grpSp>
        <p:nvGrpSpPr>
          <p:cNvPr id="166934" name="Группа 60"/>
          <p:cNvGrpSpPr>
            <a:grpSpLocks/>
          </p:cNvGrpSpPr>
          <p:nvPr/>
        </p:nvGrpSpPr>
        <p:grpSpPr bwMode="auto">
          <a:xfrm>
            <a:off x="3398838" y="3948113"/>
            <a:ext cx="633412" cy="846137"/>
            <a:chOff x="-1392665" y="1235605"/>
            <a:chExt cx="633027" cy="845937"/>
          </a:xfrm>
        </p:grpSpPr>
        <p:sp>
          <p:nvSpPr>
            <p:cNvPr id="166939" name="Прямоугольник 61"/>
            <p:cNvSpPr>
              <a:spLocks noChangeArrowheads="1"/>
            </p:cNvSpPr>
            <p:nvPr/>
          </p:nvSpPr>
          <p:spPr bwMode="auto">
            <a:xfrm>
              <a:off x="-1200690" y="1235605"/>
              <a:ext cx="441052" cy="637873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166940" name="Прямоугольник 62"/>
            <p:cNvSpPr>
              <a:spLocks noChangeArrowheads="1"/>
            </p:cNvSpPr>
            <p:nvPr/>
          </p:nvSpPr>
          <p:spPr bwMode="auto">
            <a:xfrm>
              <a:off x="-1372912" y="1348639"/>
              <a:ext cx="521666" cy="634810"/>
            </a:xfrm>
            <a:prstGeom prst="rect">
              <a:avLst/>
            </a:prstGeom>
            <a:solidFill>
              <a:srgbClr val="255D3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166941" name="TextBox 63"/>
            <p:cNvSpPr txBox="1">
              <a:spLocks noChangeArrowheads="1"/>
            </p:cNvSpPr>
            <p:nvPr/>
          </p:nvSpPr>
          <p:spPr bwMode="auto">
            <a:xfrm>
              <a:off x="-1392665" y="1250545"/>
              <a:ext cx="448123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 b="1">
                  <a:solidFill>
                    <a:schemeClr val="bg1"/>
                  </a:solidFill>
                  <a:latin typeface="Open Sans"/>
                  <a:ea typeface="Open Sans"/>
                  <a:cs typeface="Open Sans"/>
                </a:rPr>
                <a:t>6</a:t>
              </a:r>
            </a:p>
          </p:txBody>
        </p:sp>
      </p:grpSp>
      <p:grpSp>
        <p:nvGrpSpPr>
          <p:cNvPr id="166935" name="Группа 64"/>
          <p:cNvGrpSpPr>
            <a:grpSpLocks/>
          </p:cNvGrpSpPr>
          <p:nvPr/>
        </p:nvGrpSpPr>
        <p:grpSpPr bwMode="auto">
          <a:xfrm>
            <a:off x="8988425" y="3948113"/>
            <a:ext cx="631825" cy="846137"/>
            <a:chOff x="-1392665" y="1235605"/>
            <a:chExt cx="633027" cy="845937"/>
          </a:xfrm>
        </p:grpSpPr>
        <p:sp>
          <p:nvSpPr>
            <p:cNvPr id="166936" name="Прямоугольник 65"/>
            <p:cNvSpPr>
              <a:spLocks noChangeArrowheads="1"/>
            </p:cNvSpPr>
            <p:nvPr/>
          </p:nvSpPr>
          <p:spPr bwMode="auto">
            <a:xfrm>
              <a:off x="-1200690" y="1235605"/>
              <a:ext cx="441052" cy="637873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166937" name="Прямоугольник 66"/>
            <p:cNvSpPr>
              <a:spLocks noChangeArrowheads="1"/>
            </p:cNvSpPr>
            <p:nvPr/>
          </p:nvSpPr>
          <p:spPr bwMode="auto">
            <a:xfrm>
              <a:off x="-1372912" y="1348639"/>
              <a:ext cx="521666" cy="634810"/>
            </a:xfrm>
            <a:prstGeom prst="rect">
              <a:avLst/>
            </a:prstGeom>
            <a:solidFill>
              <a:srgbClr val="255D3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ru-RU"/>
            </a:p>
          </p:txBody>
        </p:sp>
        <p:sp>
          <p:nvSpPr>
            <p:cNvPr id="166938" name="TextBox 67"/>
            <p:cNvSpPr txBox="1">
              <a:spLocks noChangeArrowheads="1"/>
            </p:cNvSpPr>
            <p:nvPr/>
          </p:nvSpPr>
          <p:spPr bwMode="auto">
            <a:xfrm>
              <a:off x="-1392665" y="1250545"/>
              <a:ext cx="448123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800" b="1">
                  <a:solidFill>
                    <a:schemeClr val="bg1"/>
                  </a:solidFill>
                  <a:latin typeface="Open Sans"/>
                  <a:ea typeface="Open Sans"/>
                  <a:cs typeface="Open Sans"/>
                </a:rPr>
                <a:t>7</a:t>
              </a:r>
            </a:p>
          </p:txBody>
        </p:sp>
      </p:grpSp>
    </p:spTree>
  </p:cSld>
  <p:clrMapOvr>
    <a:masterClrMapping/>
  </p:clrMapOvr>
  <p:transition spd="slow" advTm="22461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9"/>
          <p:cNvSpPr txBox="1"/>
          <p:nvPr/>
        </p:nvSpPr>
        <p:spPr>
          <a:xfrm>
            <a:off x="363538" y="217488"/>
            <a:ext cx="11914187" cy="355600"/>
          </a:xfrm>
          <a:prstGeom prst="rect">
            <a:avLst/>
          </a:prstGeom>
        </p:spPr>
        <p:txBody>
          <a:bodyPr lIns="0" tIns="15875" rIns="0" bIns="0">
            <a:spAutoFit/>
          </a:bodyPr>
          <a:lstStyle/>
          <a:p>
            <a:pPr marL="12700" fontAlgn="auto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spc="10" dirty="0">
                <a:latin typeface="Arial" panose="020B0604020202020204" pitchFamily="34" charset="0"/>
                <a:cs typeface="+mn-cs"/>
              </a:rPr>
              <a:t>ТРЕБОВАНИЯ К ПОДРЯДНЫМ ОРГАНИЗАЦИЯМ</a:t>
            </a:r>
            <a:endParaRPr lang="ru-RU" sz="2200" b="1" spc="10" dirty="0">
              <a:latin typeface="Arial" panose="020B0604020202020204" pitchFamily="34" charset="0"/>
              <a:cs typeface="+mn-cs"/>
            </a:endParaRPr>
          </a:p>
        </p:txBody>
      </p:sp>
      <p:pic>
        <p:nvPicPr>
          <p:cNvPr id="168962" name="Picture 2"/>
          <p:cNvPicPr>
            <a:picLocks noChangeAspect="1" noChangeArrowheads="1"/>
          </p:cNvPicPr>
          <p:nvPr/>
        </p:nvPicPr>
        <p:blipFill>
          <a:blip r:embed="rId3"/>
          <a:srcRect r="20540"/>
          <a:stretch>
            <a:fillRect/>
          </a:stretch>
        </p:blipFill>
        <p:spPr bwMode="auto">
          <a:xfrm>
            <a:off x="-7938" y="1116013"/>
            <a:ext cx="5043488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Прямоугольник 55"/>
          <p:cNvSpPr/>
          <p:nvPr/>
        </p:nvSpPr>
        <p:spPr>
          <a:xfrm>
            <a:off x="5348365" y="1166197"/>
            <a:ext cx="6531142" cy="271869"/>
          </a:xfrm>
          <a:prstGeom prst="rect">
            <a:avLst/>
          </a:prstGeom>
          <a:gradFill>
            <a:gsLst>
              <a:gs pos="92000">
                <a:srgbClr val="FFFFFF">
                  <a:alpha val="58000"/>
                </a:srgbClr>
              </a:gs>
              <a:gs pos="78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>
            <a:spAutoFit/>
          </a:bodyPr>
          <a:lstStyle/>
          <a:p>
            <a:pPr fontAlgn="auto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spc="-20" dirty="0">
                <a:latin typeface="Arial" panose="020B0604020202020204" pitchFamily="34" charset="0"/>
                <a:ea typeface="Proxima Nova" charset="0"/>
                <a:cs typeface="+mn-cs"/>
              </a:rPr>
              <a:t>Опыт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  <a:cs typeface="+mn-cs"/>
              </a:rPr>
              <a:t>строительства 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индивидуальных жилых домов не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  <a:cs typeface="+mn-cs"/>
              </a:rPr>
              <a:t>менее 2-х лет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*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5348365" y="1868118"/>
            <a:ext cx="6531142" cy="451406"/>
          </a:xfrm>
          <a:prstGeom prst="rect">
            <a:avLst/>
          </a:prstGeom>
          <a:gradFill>
            <a:gsLst>
              <a:gs pos="92000">
                <a:srgbClr val="FFFFFF">
                  <a:alpha val="58000"/>
                </a:srgbClr>
              </a:gs>
              <a:gs pos="78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>
            <a:spAutoFit/>
          </a:bodyPr>
          <a:lstStyle/>
          <a:p>
            <a:pPr algn="just" fontAlgn="auto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spc="-20" dirty="0">
                <a:latin typeface="Arial" panose="020B0604020202020204" pitchFamily="34" charset="0"/>
                <a:ea typeface="Proxima Nova" charset="0"/>
                <a:cs typeface="+mn-cs"/>
              </a:rPr>
              <a:t>Выручка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 не 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менее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  <a:cs typeface="+mn-cs"/>
              </a:rPr>
              <a:t>3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  <a:cs typeface="+mn-cs"/>
              </a:rPr>
              <a:t>млн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  <a:cs typeface="+mn-cs"/>
              </a:rPr>
              <a:t>рублей 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за последний завершенный финансовый год*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5348365" y="2659246"/>
            <a:ext cx="6531142" cy="630942"/>
          </a:xfrm>
          <a:prstGeom prst="rect">
            <a:avLst/>
          </a:prstGeom>
          <a:gradFill>
            <a:gsLst>
              <a:gs pos="92000">
                <a:srgbClr val="FFFFFF">
                  <a:alpha val="58000"/>
                </a:srgbClr>
              </a:gs>
              <a:gs pos="78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>
            <a:spAutoFit/>
          </a:bodyPr>
          <a:lstStyle/>
          <a:p>
            <a:pPr algn="just" fontAlgn="auto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spc="-20" dirty="0">
                <a:latin typeface="Arial" panose="020B0604020202020204" pitchFamily="34" charset="0"/>
                <a:ea typeface="Proxima Nova" charset="0"/>
                <a:cs typeface="+mn-cs"/>
              </a:rPr>
              <a:t>Отсутствие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 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подтвержденной информации о том, что на имущество организации наложен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  <a:cs typeface="+mn-cs"/>
              </a:rPr>
              <a:t>арест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  <a:cs typeface="+mn-cs"/>
              </a:rPr>
              <a:t>и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  <a:cs typeface="+mn-cs"/>
              </a:rPr>
              <a:t>имеются ограничения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 на совершение сделок либо приостановления операций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5348365" y="3488668"/>
            <a:ext cx="6531142" cy="810478"/>
          </a:xfrm>
          <a:prstGeom prst="rect">
            <a:avLst/>
          </a:prstGeom>
          <a:gradFill>
            <a:gsLst>
              <a:gs pos="92000">
                <a:srgbClr val="FFFFFF">
                  <a:alpha val="58000"/>
                </a:srgbClr>
              </a:gs>
              <a:gs pos="78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>
            <a:spAutoFit/>
          </a:bodyPr>
          <a:lstStyle/>
          <a:p>
            <a:pPr algn="just" fontAlgn="auto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spc="-20" dirty="0">
                <a:latin typeface="Arial" panose="020B0604020202020204" pitchFamily="34" charset="0"/>
                <a:ea typeface="Proxima Nova" charset="0"/>
                <a:cs typeface="+mn-cs"/>
              </a:rPr>
              <a:t>Отсутствие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  <a:cs typeface="+mn-cs"/>
              </a:rPr>
              <a:t>объема исковых требований, 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предъявленных к подрядной организации любыми лицами,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  <a:cs typeface="+mn-cs"/>
              </a:rPr>
              <a:t>превышающих  10%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 чистых активов подрядной организации (для индивидуального предпринимателя отсутствие исковых требований)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5348365" y="4563246"/>
            <a:ext cx="6531142" cy="630942"/>
          </a:xfrm>
          <a:prstGeom prst="rect">
            <a:avLst/>
          </a:prstGeom>
          <a:gradFill>
            <a:gsLst>
              <a:gs pos="92000">
                <a:srgbClr val="FFFFFF">
                  <a:alpha val="58000"/>
                </a:srgbClr>
              </a:gs>
              <a:gs pos="78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>
            <a:spAutoFit/>
          </a:bodyPr>
          <a:lstStyle/>
          <a:p>
            <a:pPr algn="just" fontAlgn="auto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По 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бухгалтерской (финансовой) отчетности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  <a:cs typeface="+mn-cs"/>
              </a:rPr>
              <a:t>чистые активы являются положительными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 и равны или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  <a:cs typeface="+mn-cs"/>
              </a:rPr>
              <a:t>превышают уставный капитал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  <a:cs typeface="+mn-cs"/>
              </a:rPr>
              <a:t> на последнюю отчетную дату для подрядной организации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323850" y="5508625"/>
            <a:ext cx="11441113" cy="1117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spc="-20" dirty="0">
                <a:latin typeface="Arial" panose="020B0604020202020204" pitchFamily="34" charset="0"/>
                <a:ea typeface="Proxima Nova" charset="0"/>
                <a:cs typeface="+mn-cs"/>
              </a:rPr>
              <a:t>* Данные показатели не требуются при наличии ходатайства. Ходатайство - обязательный документ для включения в перечень рекомендуемых подрядных организаций, предоставляется сельской/городской администрацией или органом государственной власти регионального уровня (Министерства сельского хозяйства/Министерства строительства).</a:t>
            </a:r>
          </a:p>
          <a:p>
            <a:pPr algn="just"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spc="-20" dirty="0">
                <a:latin typeface="Arial" panose="020B0604020202020204" pitchFamily="34" charset="0"/>
                <a:ea typeface="Proxima Nova" charset="0"/>
                <a:cs typeface="+mn-cs"/>
              </a:rPr>
              <a:t>Денежные средства Подрядной организации (при наличии Ходатайства) за строительство жилого дома направляются частями по факту завершения этапа строительства, подписания акта выполненных работ и предоставления фотографии выполненных работ (30% - после подписания Договора подряда и сметы строительства, 30% - возведение фундамента, 40% - по факту завершения строительства жилого дома (объекта индивидуального жилищного строительства), подписания сторонами договора подряда акта приема-передачи выполненных работ по договору подряда</a:t>
            </a:r>
          </a:p>
          <a:p>
            <a:pPr algn="just"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spc="-20" dirty="0">
                <a:latin typeface="Arial" panose="020B0604020202020204" pitchFamily="34" charset="0"/>
                <a:ea typeface="Proxima Nova" charset="0"/>
                <a:cs typeface="+mn-cs"/>
              </a:rPr>
              <a:t>Денежные средства Подрядной организации (без Ходатайства) за строительство жилого дома направляются частями по факту завершения этапа строительства, подписания акта выполненных работ и предоставления фотографии выполненных работ (20%-фундаментные работы, 30% - возведение кровли и установка окон, 50%-по факту завершения строительства жилого дома (объекта индивидуального жилищного строительства), подписания сторонами договора подряда акта приема-передачи выполненных работ по договору Подряда</a:t>
            </a:r>
            <a:endParaRPr lang="ru-RU" sz="800" spc="-20" dirty="0">
              <a:latin typeface="Arial" panose="020B0604020202020204" pitchFamily="34" charset="0"/>
              <a:ea typeface="Proxima Nova" charset="0"/>
              <a:cs typeface="+mn-cs"/>
            </a:endParaRPr>
          </a:p>
        </p:txBody>
      </p:sp>
      <p:grpSp>
        <p:nvGrpSpPr>
          <p:cNvPr id="168979" name="Группа 67"/>
          <p:cNvGrpSpPr>
            <a:grpSpLocks/>
          </p:cNvGrpSpPr>
          <p:nvPr/>
        </p:nvGrpSpPr>
        <p:grpSpPr bwMode="auto">
          <a:xfrm>
            <a:off x="4970463" y="1098550"/>
            <a:ext cx="361950" cy="360363"/>
            <a:chOff x="358915" y="1809381"/>
            <a:chExt cx="361380" cy="361380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69001" name="Группа 69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69002" name="Прямая соединительная линия 70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69003" name="Прямая соединительная линия 71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168980" name="Группа 97"/>
          <p:cNvGrpSpPr>
            <a:grpSpLocks/>
          </p:cNvGrpSpPr>
          <p:nvPr/>
        </p:nvGrpSpPr>
        <p:grpSpPr bwMode="auto">
          <a:xfrm>
            <a:off x="4970463" y="1903413"/>
            <a:ext cx="361950" cy="360362"/>
            <a:chOff x="358915" y="1809381"/>
            <a:chExt cx="361380" cy="361380"/>
          </a:xfrm>
        </p:grpSpPr>
        <p:sp>
          <p:nvSpPr>
            <p:cNvPr id="99" name="Прямоугольник 98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68997" name="Группа 99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68998" name="Прямая соединительная линия 100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68999" name="Прямая соединительная линия 101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168981" name="Группа 102"/>
          <p:cNvGrpSpPr>
            <a:grpSpLocks/>
          </p:cNvGrpSpPr>
          <p:nvPr/>
        </p:nvGrpSpPr>
        <p:grpSpPr bwMode="auto">
          <a:xfrm>
            <a:off x="4970463" y="2719388"/>
            <a:ext cx="361950" cy="360362"/>
            <a:chOff x="358915" y="1809381"/>
            <a:chExt cx="361380" cy="361380"/>
          </a:xfrm>
        </p:grpSpPr>
        <p:sp>
          <p:nvSpPr>
            <p:cNvPr id="104" name="Прямоугольник 103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68993" name="Группа 104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68994" name="Прямая соединительная линия 105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68995" name="Прямая соединительная линия 106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168982" name="Группа 107"/>
          <p:cNvGrpSpPr>
            <a:grpSpLocks/>
          </p:cNvGrpSpPr>
          <p:nvPr/>
        </p:nvGrpSpPr>
        <p:grpSpPr bwMode="auto">
          <a:xfrm>
            <a:off x="4970463" y="3535363"/>
            <a:ext cx="361950" cy="360362"/>
            <a:chOff x="358915" y="1809381"/>
            <a:chExt cx="361380" cy="361380"/>
          </a:xfrm>
        </p:grpSpPr>
        <p:sp>
          <p:nvSpPr>
            <p:cNvPr id="109" name="Прямоугольник 108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68989" name="Группа 109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68990" name="Прямая соединительная линия 110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68991" name="Прямая соединительная линия 111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168983" name="Группа 112"/>
          <p:cNvGrpSpPr>
            <a:grpSpLocks/>
          </p:cNvGrpSpPr>
          <p:nvPr/>
        </p:nvGrpSpPr>
        <p:grpSpPr bwMode="auto">
          <a:xfrm>
            <a:off x="4970463" y="4584700"/>
            <a:ext cx="361950" cy="361950"/>
            <a:chOff x="358915" y="1809381"/>
            <a:chExt cx="361380" cy="361380"/>
          </a:xfrm>
        </p:grpSpPr>
        <p:sp>
          <p:nvSpPr>
            <p:cNvPr id="114" name="Прямоугольник 113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68985" name="Группа 114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68986" name="Прямая соединительная линия 115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68987" name="Прямая соединительная линия 116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</p:spTree>
  </p:cSld>
  <p:clrMapOvr>
    <a:masterClrMapping/>
  </p:clrMapOvr>
  <p:transition spd="slow" advTm="22432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9"/>
          <p:cNvSpPr txBox="1"/>
          <p:nvPr/>
        </p:nvSpPr>
        <p:spPr>
          <a:xfrm>
            <a:off x="363538" y="217488"/>
            <a:ext cx="11828462" cy="355600"/>
          </a:xfrm>
          <a:prstGeom prst="rect">
            <a:avLst/>
          </a:prstGeom>
        </p:spPr>
        <p:txBody>
          <a:bodyPr lIns="0" tIns="15875" rIns="0" bIns="0">
            <a:spAutoFit/>
          </a:bodyPr>
          <a:lstStyle/>
          <a:p>
            <a:pPr marL="12700" fontAlgn="auto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spc="10" dirty="0">
                <a:latin typeface="Arial" panose="020B0604020202020204" pitchFamily="34" charset="0"/>
                <a:cs typeface="+mn-cs"/>
              </a:rPr>
              <a:t>ОБЩИЕ ТРЕБОВАНИЯ К  ПОДРЯДНЫМ </a:t>
            </a:r>
            <a:r>
              <a:rPr lang="ru-RU" sz="2200" b="1" spc="10" dirty="0">
                <a:latin typeface="Arial" panose="020B0604020202020204" pitchFamily="34" charset="0"/>
                <a:cs typeface="+mn-cs"/>
              </a:rPr>
              <a:t>И СУБПОДРЯДНЫМ </a:t>
            </a:r>
            <a:r>
              <a:rPr lang="ru-RU" sz="2200" b="1" spc="10" dirty="0">
                <a:latin typeface="Arial" panose="020B0604020202020204" pitchFamily="34" charset="0"/>
                <a:cs typeface="+mn-cs"/>
              </a:rPr>
              <a:t>ОРГАНИЗАЦИЯМ</a:t>
            </a:r>
            <a:endParaRPr lang="ru-RU" sz="2200" b="1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85813" y="823913"/>
            <a:ext cx="822642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Подрядная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организация и субподрядная организация должны иметь статус действующих (не находиться на стадии реорганизации, ликвидации, не должно быть принято решение налогового органа о прекращении деятельности юридического лица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)</a:t>
            </a:r>
            <a:endParaRPr lang="ru-RU" sz="1050" spc="-20" dirty="0">
              <a:latin typeface="Arial" panose="020B0604020202020204" pitchFamily="34" charset="0"/>
              <a:ea typeface="Proxima Nova" charset="0"/>
              <a:cs typeface="+mn-cs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795338" y="1362075"/>
            <a:ext cx="8226425" cy="2460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Отсутствие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неоконченных исполнительных производств на общую сумму требований более 300 000 рублей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795338" y="1744663"/>
            <a:ext cx="822483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Отсутствие исков со стороны подрядной организации к субподрядной организации, а также со стороны субподрядной организации к подрядной организации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804863" y="2281238"/>
            <a:ext cx="8224837" cy="2460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Отсутствие убытков по результатам деятельности за последний завершенный финансовый год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801688" y="2665413"/>
            <a:ext cx="8226425" cy="552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Отсутствие судебных исков, связанных с налоговыми правонарушениями, и/или подтвержденной информации о принятии судом к производству заявления о признании организации (ее учредителей) банкротом, о начале процедуры банкротства или ликвидации в соответствии с законодательством Российской Федерации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795338" y="3355975"/>
            <a:ext cx="822483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Руководитель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организации и главный бухгалтер не может иметь неснятую или непогашенную судимость за преступления в сфере экономической деятельности или преступления против государственной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власти</a:t>
            </a:r>
            <a:endParaRPr lang="ru-RU" sz="1050" spc="-20" dirty="0">
              <a:latin typeface="Arial" panose="020B0604020202020204" pitchFamily="34" charset="0"/>
              <a:ea typeface="Proxima Nova" charset="0"/>
              <a:cs typeface="+mn-cs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785813" y="3892550"/>
            <a:ext cx="8224837" cy="1362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В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реестре недобросовестных поставщиков, ведение которого осуществляется в соответствии с Федеральным законом от 18.07.2011 № 223 «О закупках товаров, работ, услуг отдельными видами юридических лиц», в реестре недобросовестных поставщиков (подрядчиков, исполнителей), ведение которого осуществляется в соответствии с Федеральным законом от 05.04.2013 № 44 «О контрактной системе в сфере закупок товаров, работ, услуг для обеспечения государственных и муниципальных нужд», отсутствуют сведения о юридическом лице - застройщике (в том числе о лице, исполняющем функции единоличного исполнительного органа юридического лица) в части исполнения им обязательств, предусмотренных контрактами или договорами, предметом которых является выполнение работ, оказание услуг в сфере строительства, реконструкции и капитального ремонта объектов капитального строительства или организации таких строительства, реконструкции и капитального ремонта либо приобретение у юридического лица жилых помещений</a:t>
            </a:r>
          </a:p>
        </p:txBody>
      </p:sp>
      <p:sp>
        <p:nvSpPr>
          <p:cNvPr id="152" name="Прямоугольник 151"/>
          <p:cNvSpPr/>
          <p:nvPr/>
        </p:nvSpPr>
        <p:spPr>
          <a:xfrm>
            <a:off x="801688" y="5391150"/>
            <a:ext cx="8226425" cy="2460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О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тсутствие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в открытых источниках негативной информации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о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подрядной организации (ее учредителях)</a:t>
            </a:r>
          </a:p>
        </p:txBody>
      </p:sp>
      <p:sp>
        <p:nvSpPr>
          <p:cNvPr id="158" name="Прямоугольник 157"/>
          <p:cNvSpPr/>
          <p:nvPr/>
        </p:nvSpPr>
        <p:spPr>
          <a:xfrm>
            <a:off x="801688" y="5773738"/>
            <a:ext cx="82264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Наличие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  <a:cs typeface="+mn-cs"/>
              </a:rPr>
              <a:t>необходимых разрешительных документов (свидетельства, разрешения, лицензии) на право выполнения следующих работ: обеспечения централизованного или автономного электроснабжения, водоснабжения (в том числе по бурению водозаборных скважин), водоотведения, отопления, а в газифицированных районах также газоснабжения жилых домов (помещений)) или наличие договора с уполномоченной организацией (например, с администрацией района) на проведение указанных работ</a:t>
            </a:r>
          </a:p>
        </p:txBody>
      </p:sp>
      <p:pic>
        <p:nvPicPr>
          <p:cNvPr id="171019" name="Picture 4" descr="https://cdn.nur.kz/images/1120/76f6f40236185709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23388" y="823913"/>
            <a:ext cx="3109912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1020" name="Группа 66"/>
          <p:cNvGrpSpPr>
            <a:grpSpLocks/>
          </p:cNvGrpSpPr>
          <p:nvPr/>
        </p:nvGrpSpPr>
        <p:grpSpPr bwMode="auto">
          <a:xfrm>
            <a:off x="376238" y="862013"/>
            <a:ext cx="361950" cy="361950"/>
            <a:chOff x="358915" y="1809381"/>
            <a:chExt cx="361380" cy="361380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71062" name="Группа 69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71063" name="Прямая соединительная линия 70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71064" name="Прямая соединительная линия 71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171021" name="Группа 73"/>
          <p:cNvGrpSpPr>
            <a:grpSpLocks/>
          </p:cNvGrpSpPr>
          <p:nvPr/>
        </p:nvGrpSpPr>
        <p:grpSpPr bwMode="auto">
          <a:xfrm>
            <a:off x="376238" y="1303338"/>
            <a:ext cx="361950" cy="360362"/>
            <a:chOff x="358915" y="1809381"/>
            <a:chExt cx="361380" cy="361380"/>
          </a:xfrm>
        </p:grpSpPr>
        <p:sp>
          <p:nvSpPr>
            <p:cNvPr id="75" name="Прямоугольник 74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71058" name="Группа 75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71059" name="Прямая соединительная линия 76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71060" name="Прямая соединительная линия 77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171022" name="Группа 79"/>
          <p:cNvGrpSpPr>
            <a:grpSpLocks/>
          </p:cNvGrpSpPr>
          <p:nvPr/>
        </p:nvGrpSpPr>
        <p:grpSpPr bwMode="auto">
          <a:xfrm>
            <a:off x="376238" y="1768475"/>
            <a:ext cx="361950" cy="361950"/>
            <a:chOff x="358915" y="1809381"/>
            <a:chExt cx="361380" cy="361380"/>
          </a:xfrm>
        </p:grpSpPr>
        <p:sp>
          <p:nvSpPr>
            <p:cNvPr id="81" name="Прямоугольник 80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71054" name="Группа 81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71055" name="Прямая соединительная линия 82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71056" name="Прямая соединительная линия 83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171023" name="Группа 85"/>
          <p:cNvGrpSpPr>
            <a:grpSpLocks/>
          </p:cNvGrpSpPr>
          <p:nvPr/>
        </p:nvGrpSpPr>
        <p:grpSpPr bwMode="auto">
          <a:xfrm>
            <a:off x="376238" y="2241550"/>
            <a:ext cx="361950" cy="361950"/>
            <a:chOff x="358915" y="1809381"/>
            <a:chExt cx="361380" cy="361380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71050" name="Группа 87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71051" name="Прямая соединительная линия 88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71052" name="Прямая соединительная линия 89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171024" name="Группа 91"/>
          <p:cNvGrpSpPr>
            <a:grpSpLocks/>
          </p:cNvGrpSpPr>
          <p:nvPr/>
        </p:nvGrpSpPr>
        <p:grpSpPr bwMode="auto">
          <a:xfrm>
            <a:off x="376238" y="2728913"/>
            <a:ext cx="361950" cy="360362"/>
            <a:chOff x="358915" y="1809381"/>
            <a:chExt cx="361380" cy="361380"/>
          </a:xfrm>
        </p:grpSpPr>
        <p:sp>
          <p:nvSpPr>
            <p:cNvPr id="93" name="Прямоугольник 92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71046" name="Группа 93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71047" name="Прямая соединительная линия 94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71048" name="Прямая соединительная линия 95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171025" name="Группа 96"/>
          <p:cNvGrpSpPr>
            <a:grpSpLocks/>
          </p:cNvGrpSpPr>
          <p:nvPr/>
        </p:nvGrpSpPr>
        <p:grpSpPr bwMode="auto">
          <a:xfrm>
            <a:off x="376238" y="3370263"/>
            <a:ext cx="361950" cy="361950"/>
            <a:chOff x="358915" y="1809381"/>
            <a:chExt cx="361380" cy="361380"/>
          </a:xfrm>
        </p:grpSpPr>
        <p:sp>
          <p:nvSpPr>
            <p:cNvPr id="98" name="Прямоугольник 97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71042" name="Группа 98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71043" name="Прямая соединительная линия 99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71044" name="Прямая соединительная линия 100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171026" name="Группа 101"/>
          <p:cNvGrpSpPr>
            <a:grpSpLocks/>
          </p:cNvGrpSpPr>
          <p:nvPr/>
        </p:nvGrpSpPr>
        <p:grpSpPr bwMode="auto">
          <a:xfrm>
            <a:off x="376238" y="3917950"/>
            <a:ext cx="361950" cy="360363"/>
            <a:chOff x="358915" y="1809381"/>
            <a:chExt cx="361380" cy="361380"/>
          </a:xfrm>
        </p:grpSpPr>
        <p:sp>
          <p:nvSpPr>
            <p:cNvPr id="103" name="Прямоугольник 102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71038" name="Группа 103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71039" name="Прямая соединительная линия 104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71040" name="Прямая соединительная линия 105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171027" name="Группа 137"/>
          <p:cNvGrpSpPr>
            <a:grpSpLocks/>
          </p:cNvGrpSpPr>
          <p:nvPr/>
        </p:nvGrpSpPr>
        <p:grpSpPr bwMode="auto">
          <a:xfrm>
            <a:off x="376238" y="5349875"/>
            <a:ext cx="361950" cy="360363"/>
            <a:chOff x="358915" y="1809381"/>
            <a:chExt cx="361380" cy="361380"/>
          </a:xfrm>
        </p:grpSpPr>
        <p:sp>
          <p:nvSpPr>
            <p:cNvPr id="139" name="Прямоугольник 138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71034" name="Группа 139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71035" name="Прямая соединительная линия 140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71036" name="Прямая соединительная линия 141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  <p:grpSp>
        <p:nvGrpSpPr>
          <p:cNvPr id="171028" name="Группа 142"/>
          <p:cNvGrpSpPr>
            <a:grpSpLocks/>
          </p:cNvGrpSpPr>
          <p:nvPr/>
        </p:nvGrpSpPr>
        <p:grpSpPr bwMode="auto">
          <a:xfrm>
            <a:off x="376238" y="5815013"/>
            <a:ext cx="361950" cy="361950"/>
            <a:chOff x="358915" y="1809381"/>
            <a:chExt cx="361380" cy="361380"/>
          </a:xfrm>
        </p:grpSpPr>
        <p:sp>
          <p:nvSpPr>
            <p:cNvPr id="144" name="Прямоугольник 143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398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400" b="1" kern="0" dirty="0">
                <a:solidFill>
                  <a:srgbClr val="FFFFFF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71030" name="Группа 144"/>
            <p:cNvGrpSpPr>
              <a:grpSpLocks/>
            </p:cNvGrpSpPr>
            <p:nvPr/>
          </p:nvGrpSpPr>
          <p:grpSpPr bwMode="auto">
            <a:xfrm>
              <a:off x="496674" y="1909281"/>
              <a:ext cx="108656" cy="163268"/>
              <a:chOff x="5291050" y="2934584"/>
              <a:chExt cx="232913" cy="465826"/>
            </a:xfrm>
          </p:grpSpPr>
          <p:cxnSp>
            <p:nvCxnSpPr>
              <p:cNvPr id="171031" name="Прямая соединительная линия 145"/>
              <p:cNvCxnSpPr>
                <a:cxnSpLocks noChangeShapeType="1"/>
              </p:cNvCxnSpPr>
              <p:nvPr/>
            </p:nvCxnSpPr>
            <p:spPr bwMode="auto"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  <p:cxnSp>
            <p:nvCxnSpPr>
              <p:cNvPr id="171032" name="Прямая соединительная линия 146"/>
              <p:cNvCxnSpPr>
                <a:cxnSpLocks noChangeShapeType="1"/>
              </p:cNvCxnSpPr>
              <p:nvPr/>
            </p:nvCxnSpPr>
            <p:spPr bwMode="auto"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algn="ctr">
                <a:solidFill>
                  <a:srgbClr val="FFFFFF"/>
                </a:solidFill>
                <a:round/>
                <a:headEnd/>
                <a:tailEnd/>
              </a:ln>
            </p:spPr>
          </p:cxnSp>
        </p:grpSp>
      </p:grpSp>
    </p:spTree>
  </p:cSld>
  <p:clrMapOvr>
    <a:masterClrMapping/>
  </p:clrMapOvr>
  <p:transition spd="slow" advTm="22432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T Services">
  <a:themeElements>
    <a:clrScheme name="makeIT Bright">
      <a:dk1>
        <a:srgbClr val="000000"/>
      </a:dk1>
      <a:lt1>
        <a:srgbClr val="FFFFFF"/>
      </a:lt1>
      <a:dk2>
        <a:srgbClr val="1F1F1F"/>
      </a:dk2>
      <a:lt2>
        <a:srgbClr val="6E6E6E"/>
      </a:lt2>
      <a:accent1>
        <a:srgbClr val="02779C"/>
      </a:accent1>
      <a:accent2>
        <a:srgbClr val="678893"/>
      </a:accent2>
      <a:accent3>
        <a:srgbClr val="EA4D3A"/>
      </a:accent3>
      <a:accent4>
        <a:srgbClr val="12848A"/>
      </a:accent4>
      <a:accent5>
        <a:srgbClr val="014F66"/>
      </a:accent5>
      <a:accent6>
        <a:srgbClr val="192828"/>
      </a:accent6>
      <a:hlink>
        <a:srgbClr val="0563C1"/>
      </a:hlink>
      <a:folHlink>
        <a:srgbClr val="954F72"/>
      </a:folHlink>
    </a:clrScheme>
    <a:fontScheme name="Esenc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enc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>
    <a:spDef>
      <a:spPr bwMode="auto">
        <a:solidFill>
          <a:srgbClr val="05889A"/>
        </a:solidFill>
        <a:ln>
          <a:noFill/>
        </a:ln>
      </a:spPr>
      <a:bodyPr lIns="0" tIns="0" rIns="0" bIns="0" rtlCol="0" anchor="ctr"/>
      <a:lstStyle>
        <a:defPPr algn="ctr"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Другая 2">
      <a:dk1>
        <a:srgbClr val="333333"/>
      </a:dk1>
      <a:lt1>
        <a:srgbClr val="FFFFFF"/>
      </a:lt1>
      <a:dk2>
        <a:srgbClr val="333333"/>
      </a:dk2>
      <a:lt2>
        <a:srgbClr val="FFFFFF"/>
      </a:lt2>
      <a:accent1>
        <a:srgbClr val="2B6030"/>
      </a:accent1>
      <a:accent2>
        <a:srgbClr val="6AA744"/>
      </a:accent2>
      <a:accent3>
        <a:srgbClr val="FFCB05"/>
      </a:accent3>
      <a:accent4>
        <a:srgbClr val="A17711"/>
      </a:accent4>
      <a:accent5>
        <a:srgbClr val="A6CE39"/>
      </a:accent5>
      <a:accent6>
        <a:srgbClr val="65CCFF"/>
      </a:accent6>
      <a:hlink>
        <a:srgbClr val="00AAFF"/>
      </a:hlink>
      <a:folHlink>
        <a:srgbClr val="99DDFF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Специальное оформление">
  <a:themeElements>
    <a:clrScheme name="Другая 2">
      <a:dk1>
        <a:srgbClr val="333333"/>
      </a:dk1>
      <a:lt1>
        <a:srgbClr val="FFFFFF"/>
      </a:lt1>
      <a:dk2>
        <a:srgbClr val="333333"/>
      </a:dk2>
      <a:lt2>
        <a:srgbClr val="FFFFFF"/>
      </a:lt2>
      <a:accent1>
        <a:srgbClr val="2B6030"/>
      </a:accent1>
      <a:accent2>
        <a:srgbClr val="6AA744"/>
      </a:accent2>
      <a:accent3>
        <a:srgbClr val="FFCB05"/>
      </a:accent3>
      <a:accent4>
        <a:srgbClr val="A17711"/>
      </a:accent4>
      <a:accent5>
        <a:srgbClr val="A6CE39"/>
      </a:accent5>
      <a:accent6>
        <a:srgbClr val="65CCFF"/>
      </a:accent6>
      <a:hlink>
        <a:srgbClr val="00AAFF"/>
      </a:hlink>
      <a:folHlink>
        <a:srgbClr val="99DDFF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IT Services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enc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enc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>
    <a:spDef>
      <a:spPr bwMode="auto">
        <a:solidFill>
          <a:srgbClr val="05889A"/>
        </a:solidFill>
        <a:ln>
          <a:noFill/>
        </a:ln>
      </a:spPr>
      <a:bodyPr lIns="0" tIns="0" rIns="0" bIns="0" rtlCol="0" anchor="ctr"/>
      <a:lstStyle>
        <a:defPPr algn="ctr">
          <a:defRPr/>
        </a:defPPr>
      </a:lstStyle>
    </a:sp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46296</TotalTime>
  <Words>1298</Words>
  <Application>Microsoft Office PowerPoint</Application>
  <PresentationFormat>Произвольный</PresentationFormat>
  <Paragraphs>128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Шаблон оформления</vt:lpstr>
      </vt:variant>
      <vt:variant>
        <vt:i4>98</vt:i4>
      </vt:variant>
      <vt:variant>
        <vt:lpstr>Заголовки слайдов</vt:lpstr>
      </vt:variant>
      <vt:variant>
        <vt:i4>6</vt:i4>
      </vt:variant>
    </vt:vector>
  </HeadingPairs>
  <TitlesOfParts>
    <vt:vector size="116" baseType="lpstr">
      <vt:lpstr>Arial</vt:lpstr>
      <vt:lpstr>Arial Black</vt:lpstr>
      <vt:lpstr>Calibri</vt:lpstr>
      <vt:lpstr>Calibri Light</vt:lpstr>
      <vt:lpstr>PT Sans</vt:lpstr>
      <vt:lpstr>Roboto Light</vt:lpstr>
      <vt:lpstr>Segoe UI</vt:lpstr>
      <vt:lpstr>Arial Narrow</vt:lpstr>
      <vt:lpstr>Montserrat</vt:lpstr>
      <vt:lpstr>Proxima Nova</vt:lpstr>
      <vt:lpstr>Wingdings</vt:lpstr>
      <vt:lpstr>Open Sans</vt:lpstr>
      <vt:lpstr>IT Services</vt:lpstr>
      <vt:lpstr>Специальное оформление</vt:lpstr>
      <vt:lpstr>1_Специальное оформление</vt:lpstr>
      <vt:lpstr>1_IT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IT Services</vt:lpstr>
      <vt:lpstr>Специальное оформление</vt:lpstr>
      <vt:lpstr>Специальное оформление</vt:lpstr>
      <vt:lpstr>Специальное оформление</vt:lpstr>
      <vt:lpstr>Специальное оформление</vt:lpstr>
      <vt:lpstr>Специальное оформление</vt:lpstr>
      <vt:lpstr>Специальное оформление</vt:lpstr>
      <vt:lpstr>1_Специальное оформление</vt:lpstr>
      <vt:lpstr>1_Специальное оформление</vt:lpstr>
      <vt:lpstr>1_Специальное оформление</vt:lpstr>
      <vt:lpstr>1_Специальное оформление</vt:lpstr>
      <vt:lpstr>1_Специальное оформление</vt:lpstr>
      <vt:lpstr>1_Специальное оформление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1_IT Services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Типовой портрет клиента</dc:title>
  <dc:creator>Microsoft Office User</dc:creator>
  <cp:lastModifiedBy>User</cp:lastModifiedBy>
  <cp:revision>2175</cp:revision>
  <cp:lastPrinted>2021-04-15T10:56:44Z</cp:lastPrinted>
  <dcterms:created xsi:type="dcterms:W3CDTF">2019-06-12T06:44:14Z</dcterms:created>
  <dcterms:modified xsi:type="dcterms:W3CDTF">2023-05-11T07:31:45Z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0x01010088964CC9E0EDB34386107033A95C442E</vt:lpwstr>
  </property>
  <property fmtid="{D5CDD505-2E9C-101B-9397-08002B2CF9AE}" pid="3" name="_dlc_DocIdItemGuid">
    <vt:lpwstr>e5145ad1-5b0e-45bb-82d7-78d0a46fc922</vt:lpwstr>
  </property>
  <property fmtid="{D5CDD505-2E9C-101B-9397-08002B2CF9AE}" pid="4" name="_dlc_DocId">
    <vt:lpwstr>DRRB-25-4120</vt:lpwstr>
  </property>
  <property fmtid="{D5CDD505-2E9C-101B-9397-08002B2CF9AE}" pid="5" name="_dlc_DocIdUrl">
    <vt:lpwstr>https://portal/departments/drrb/_layouts/15/DocIdRedir.aspx?ID=DRRB-25-4120, DRRB-25-4120</vt:lpwstr>
  </property>
</Properties>
</file>